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27"/>
  </p:notesMasterIdLst>
  <p:handoutMasterIdLst>
    <p:handoutMasterId r:id="rId28"/>
  </p:handoutMasterIdLst>
  <p:sldIdLst>
    <p:sldId id="295" r:id="rId5"/>
    <p:sldId id="309" r:id="rId6"/>
    <p:sldId id="292" r:id="rId7"/>
    <p:sldId id="303" r:id="rId8"/>
    <p:sldId id="304" r:id="rId9"/>
    <p:sldId id="296" r:id="rId10"/>
    <p:sldId id="307" r:id="rId11"/>
    <p:sldId id="305" r:id="rId12"/>
    <p:sldId id="310" r:id="rId13"/>
    <p:sldId id="311" r:id="rId14"/>
    <p:sldId id="312" r:id="rId15"/>
    <p:sldId id="294" r:id="rId16"/>
    <p:sldId id="314" r:id="rId17"/>
    <p:sldId id="315" r:id="rId18"/>
    <p:sldId id="316" r:id="rId19"/>
    <p:sldId id="298" r:id="rId20"/>
    <p:sldId id="306" r:id="rId21"/>
    <p:sldId id="299" r:id="rId22"/>
    <p:sldId id="313" r:id="rId23"/>
    <p:sldId id="308" r:id="rId24"/>
    <p:sldId id="300" r:id="rId25"/>
    <p:sldId id="29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0E48D0-33D4-2BCB-2654-A4597D3230AA}" v="303" dt="2022-02-13T20:31:10.259"/>
    <p1510:client id="{AD2FA83E-9A98-4AF8-99F1-18418499FEBC}" v="3071" dt="2022-02-13T22:19:36.968"/>
  </p1510:revLst>
</p1510:revInfo>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991" autoAdjust="0"/>
  </p:normalViewPr>
  <p:slideViewPr>
    <p:cSldViewPr snapToGrid="0">
      <p:cViewPr varScale="1">
        <p:scale>
          <a:sx n="117" d="100"/>
          <a:sy n="117" d="100"/>
        </p:scale>
        <p:origin x="318" y="108"/>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i Wellington-Appiah 2020 (N0969858)" userId="S::n0969858@my.ntu.ac.uk::a7897752-259a-49a2-b2e7-ea3d8191e502" providerId="AD" clId="Web-{BEB1239E-070B-BB5B-C762-85C747B767C1}"/>
    <pc:docChg chg="addSld delSld modSld">
      <pc:chgData name="Nii Wellington-Appiah 2020 (N0969858)" userId="S::n0969858@my.ntu.ac.uk::a7897752-259a-49a2-b2e7-ea3d8191e502" providerId="AD" clId="Web-{BEB1239E-070B-BB5B-C762-85C747B767C1}" dt="2022-02-05T16:30:55.131" v="261" actId="14100"/>
      <pc:docMkLst>
        <pc:docMk/>
      </pc:docMkLst>
      <pc:sldChg chg="modSp del">
        <pc:chgData name="Nii Wellington-Appiah 2020 (N0969858)" userId="S::n0969858@my.ntu.ac.uk::a7897752-259a-49a2-b2e7-ea3d8191e502" providerId="AD" clId="Web-{BEB1239E-070B-BB5B-C762-85C747B767C1}" dt="2022-02-05T16:30:32.881" v="258"/>
        <pc:sldMkLst>
          <pc:docMk/>
          <pc:sldMk cId="2037936526" sldId="290"/>
        </pc:sldMkLst>
        <pc:spChg chg="mod">
          <ac:chgData name="Nii Wellington-Appiah 2020 (N0969858)" userId="S::n0969858@my.ntu.ac.uk::a7897752-259a-49a2-b2e7-ea3d8191e502" providerId="AD" clId="Web-{BEB1239E-070B-BB5B-C762-85C747B767C1}" dt="2022-02-05T16:03:29.583" v="34" actId="20577"/>
          <ac:spMkLst>
            <pc:docMk/>
            <pc:sldMk cId="2037936526" sldId="290"/>
            <ac:spMk id="18" creationId="{F451EBE7-64A3-7E40-8C33-3C01E8EBABD2}"/>
          </ac:spMkLst>
        </pc:spChg>
      </pc:sldChg>
      <pc:sldChg chg="modSp">
        <pc:chgData name="Nii Wellington-Appiah 2020 (N0969858)" userId="S::n0969858@my.ntu.ac.uk::a7897752-259a-49a2-b2e7-ea3d8191e502" providerId="AD" clId="Web-{BEB1239E-070B-BB5B-C762-85C747B767C1}" dt="2022-02-05T16:22:10.839" v="162" actId="20577"/>
        <pc:sldMkLst>
          <pc:docMk/>
          <pc:sldMk cId="2076961989" sldId="291"/>
        </pc:sldMkLst>
        <pc:spChg chg="mod">
          <ac:chgData name="Nii Wellington-Appiah 2020 (N0969858)" userId="S::n0969858@my.ntu.ac.uk::a7897752-259a-49a2-b2e7-ea3d8191e502" providerId="AD" clId="Web-{BEB1239E-070B-BB5B-C762-85C747B767C1}" dt="2022-02-05T16:22:10.839" v="162" actId="20577"/>
          <ac:spMkLst>
            <pc:docMk/>
            <pc:sldMk cId="2076961989" sldId="291"/>
            <ac:spMk id="16" creationId="{3017211D-9C44-B641-A078-4EA6FEE3BBF9}"/>
          </ac:spMkLst>
        </pc:spChg>
      </pc:sldChg>
      <pc:sldChg chg="addSp modSp">
        <pc:chgData name="Nii Wellington-Appiah 2020 (N0969858)" userId="S::n0969858@my.ntu.ac.uk::a7897752-259a-49a2-b2e7-ea3d8191e502" providerId="AD" clId="Web-{BEB1239E-070B-BB5B-C762-85C747B767C1}" dt="2022-02-05T16:30:55.131" v="261" actId="14100"/>
        <pc:sldMkLst>
          <pc:docMk/>
          <pc:sldMk cId="328354810" sldId="292"/>
        </pc:sldMkLst>
        <pc:spChg chg="add mod">
          <ac:chgData name="Nii Wellington-Appiah 2020 (N0969858)" userId="S::n0969858@my.ntu.ac.uk::a7897752-259a-49a2-b2e7-ea3d8191e502" providerId="AD" clId="Web-{BEB1239E-070B-BB5B-C762-85C747B767C1}" dt="2022-02-05T16:30:55.131" v="261" actId="14100"/>
          <ac:spMkLst>
            <pc:docMk/>
            <pc:sldMk cId="328354810" sldId="292"/>
            <ac:spMk id="2" creationId="{950BF386-A234-4E54-AE40-8EA4C950D16B}"/>
          </ac:spMkLst>
        </pc:spChg>
        <pc:spChg chg="mod">
          <ac:chgData name="Nii Wellington-Appiah 2020 (N0969858)" userId="S::n0969858@my.ntu.ac.uk::a7897752-259a-49a2-b2e7-ea3d8191e502" providerId="AD" clId="Web-{BEB1239E-070B-BB5B-C762-85C747B767C1}" dt="2022-02-05T16:03:44.568" v="42" actId="20577"/>
          <ac:spMkLst>
            <pc:docMk/>
            <pc:sldMk cId="328354810" sldId="292"/>
            <ac:spMk id="11" creationId="{010FB232-4CB4-C34D-A688-C51B6E7CD2CF}"/>
          </ac:spMkLst>
        </pc:spChg>
        <pc:spChg chg="mod">
          <ac:chgData name="Nii Wellington-Appiah 2020 (N0969858)" userId="S::n0969858@my.ntu.ac.uk::a7897752-259a-49a2-b2e7-ea3d8191e502" providerId="AD" clId="Web-{BEB1239E-070B-BB5B-C762-85C747B767C1}" dt="2022-02-05T16:30:45.928" v="260" actId="20577"/>
          <ac:spMkLst>
            <pc:docMk/>
            <pc:sldMk cId="328354810" sldId="292"/>
            <ac:spMk id="18" creationId="{F451EBE7-64A3-7E40-8C33-3C01E8EBABD2}"/>
          </ac:spMkLst>
        </pc:spChg>
      </pc:sldChg>
      <pc:sldChg chg="addSp modSp new">
        <pc:chgData name="Nii Wellington-Appiah 2020 (N0969858)" userId="S::n0969858@my.ntu.ac.uk::a7897752-259a-49a2-b2e7-ea3d8191e502" providerId="AD" clId="Web-{BEB1239E-070B-BB5B-C762-85C747B767C1}" dt="2022-02-05T16:18:50.445" v="155" actId="20577"/>
        <pc:sldMkLst>
          <pc:docMk/>
          <pc:sldMk cId="2959647645" sldId="301"/>
        </pc:sldMkLst>
        <pc:spChg chg="mod">
          <ac:chgData name="Nii Wellington-Appiah 2020 (N0969858)" userId="S::n0969858@my.ntu.ac.uk::a7897752-259a-49a2-b2e7-ea3d8191e502" providerId="AD" clId="Web-{BEB1239E-070B-BB5B-C762-85C747B767C1}" dt="2022-02-05T16:14:54.440" v="120" actId="20577"/>
          <ac:spMkLst>
            <pc:docMk/>
            <pc:sldMk cId="2959647645" sldId="301"/>
            <ac:spMk id="2" creationId="{96493537-4624-4C95-B77B-6132F5E45BDD}"/>
          </ac:spMkLst>
        </pc:spChg>
        <pc:spChg chg="mod">
          <ac:chgData name="Nii Wellington-Appiah 2020 (N0969858)" userId="S::n0969858@my.ntu.ac.uk::a7897752-259a-49a2-b2e7-ea3d8191e502" providerId="AD" clId="Web-{BEB1239E-070B-BB5B-C762-85C747B767C1}" dt="2022-02-05T16:17:16.617" v="153" actId="1076"/>
          <ac:spMkLst>
            <pc:docMk/>
            <pc:sldMk cId="2959647645" sldId="301"/>
            <ac:spMk id="4" creationId="{9CDD256D-6282-4110-9192-3C9A5161D1D2}"/>
          </ac:spMkLst>
        </pc:spChg>
        <pc:spChg chg="add mod">
          <ac:chgData name="Nii Wellington-Appiah 2020 (N0969858)" userId="S::n0969858@my.ntu.ac.uk::a7897752-259a-49a2-b2e7-ea3d8191e502" providerId="AD" clId="Web-{BEB1239E-070B-BB5B-C762-85C747B767C1}" dt="2022-02-05T16:18:50.445" v="155" actId="20577"/>
          <ac:spMkLst>
            <pc:docMk/>
            <pc:sldMk cId="2959647645" sldId="301"/>
            <ac:spMk id="5" creationId="{5222DCB1-CBE3-4F99-949C-84AF395247FB}"/>
          </ac:spMkLst>
        </pc:spChg>
      </pc:sldChg>
      <pc:sldChg chg="addSp delSp modSp new">
        <pc:chgData name="Nii Wellington-Appiah 2020 (N0969858)" userId="S::n0969858@my.ntu.ac.uk::a7897752-259a-49a2-b2e7-ea3d8191e502" providerId="AD" clId="Web-{BEB1239E-070B-BB5B-C762-85C747B767C1}" dt="2022-02-05T16:29:13.113" v="257" actId="1076"/>
        <pc:sldMkLst>
          <pc:docMk/>
          <pc:sldMk cId="3901123293" sldId="302"/>
        </pc:sldMkLst>
        <pc:spChg chg="mod">
          <ac:chgData name="Nii Wellington-Appiah 2020 (N0969858)" userId="S::n0969858@my.ntu.ac.uk::a7897752-259a-49a2-b2e7-ea3d8191e502" providerId="AD" clId="Web-{BEB1239E-070B-BB5B-C762-85C747B767C1}" dt="2022-02-05T16:23:43.638" v="169" actId="20577"/>
          <ac:spMkLst>
            <pc:docMk/>
            <pc:sldMk cId="3901123293" sldId="302"/>
            <ac:spMk id="2" creationId="{015D1E2B-07CB-4C71-A99C-9904343FFBCB}"/>
          </ac:spMkLst>
        </pc:spChg>
        <pc:spChg chg="mod">
          <ac:chgData name="Nii Wellington-Appiah 2020 (N0969858)" userId="S::n0969858@my.ntu.ac.uk::a7897752-259a-49a2-b2e7-ea3d8191e502" providerId="AD" clId="Web-{BEB1239E-070B-BB5B-C762-85C747B767C1}" dt="2022-02-05T16:27:09.142" v="207" actId="20577"/>
          <ac:spMkLst>
            <pc:docMk/>
            <pc:sldMk cId="3901123293" sldId="302"/>
            <ac:spMk id="4" creationId="{3D4B268B-40FB-40A4-92AF-B19B953D63BF}"/>
          </ac:spMkLst>
        </pc:spChg>
        <pc:spChg chg="add del mod">
          <ac:chgData name="Nii Wellington-Appiah 2020 (N0969858)" userId="S::n0969858@my.ntu.ac.uk::a7897752-259a-49a2-b2e7-ea3d8191e502" providerId="AD" clId="Web-{BEB1239E-070B-BB5B-C762-85C747B767C1}" dt="2022-02-05T16:25:38.485" v="201"/>
          <ac:spMkLst>
            <pc:docMk/>
            <pc:sldMk cId="3901123293" sldId="302"/>
            <ac:spMk id="5" creationId="{35539414-E035-4C5E-BF55-93CC449084EB}"/>
          </ac:spMkLst>
        </pc:spChg>
        <pc:spChg chg="add mod">
          <ac:chgData name="Nii Wellington-Appiah 2020 (N0969858)" userId="S::n0969858@my.ntu.ac.uk::a7897752-259a-49a2-b2e7-ea3d8191e502" providerId="AD" clId="Web-{BEB1239E-070B-BB5B-C762-85C747B767C1}" dt="2022-02-05T16:29:13.113" v="257" actId="1076"/>
          <ac:spMkLst>
            <pc:docMk/>
            <pc:sldMk cId="3901123293" sldId="302"/>
            <ac:spMk id="6" creationId="{5D22F448-6FE2-4279-B5AE-7947FFB9C3D6}"/>
          </ac:spMkLst>
        </pc:spChg>
      </pc:sldChg>
    </pc:docChg>
  </pc:docChgLst>
  <pc:docChgLst>
    <pc:chgData name="Ayon Islam" userId="656d2af7-09f4-496e-9940-2e643aaea49b" providerId="ADAL" clId="{9B294672-87C0-C241-BF16-96306352A077}"/>
    <pc:docChg chg="custSel addSld modSld sldOrd">
      <pc:chgData name="Ayon Islam" userId="656d2af7-09f4-496e-9940-2e643aaea49b" providerId="ADAL" clId="{9B294672-87C0-C241-BF16-96306352A077}" dt="2022-02-01T11:46:04.356" v="694" actId="20577"/>
      <pc:docMkLst>
        <pc:docMk/>
      </pc:docMkLst>
      <pc:sldChg chg="modSp">
        <pc:chgData name="Ayon Islam" userId="656d2af7-09f4-496e-9940-2e643aaea49b" providerId="ADAL" clId="{9B294672-87C0-C241-BF16-96306352A077}" dt="2022-02-01T11:35:41.600" v="68" actId="20577"/>
        <pc:sldMkLst>
          <pc:docMk/>
          <pc:sldMk cId="2037936526" sldId="290"/>
        </pc:sldMkLst>
        <pc:spChg chg="mod">
          <ac:chgData name="Ayon Islam" userId="656d2af7-09f4-496e-9940-2e643aaea49b" providerId="ADAL" clId="{9B294672-87C0-C241-BF16-96306352A077}" dt="2022-02-01T11:35:41.600" v="68" actId="20577"/>
          <ac:spMkLst>
            <pc:docMk/>
            <pc:sldMk cId="2037936526" sldId="290"/>
            <ac:spMk id="11" creationId="{010FB232-4CB4-C34D-A688-C51B6E7CD2CF}"/>
          </ac:spMkLst>
        </pc:spChg>
      </pc:sldChg>
      <pc:sldChg chg="addSp delSp modSp">
        <pc:chgData name="Ayon Islam" userId="656d2af7-09f4-496e-9940-2e643aaea49b" providerId="ADAL" clId="{9B294672-87C0-C241-BF16-96306352A077}" dt="2022-02-01T11:37:00.423" v="100" actId="1076"/>
        <pc:sldMkLst>
          <pc:docMk/>
          <pc:sldMk cId="2076961989" sldId="291"/>
        </pc:sldMkLst>
        <pc:spChg chg="add del mod">
          <ac:chgData name="Ayon Islam" userId="656d2af7-09f4-496e-9940-2e643aaea49b" providerId="ADAL" clId="{9B294672-87C0-C241-BF16-96306352A077}" dt="2022-02-01T11:36:54.173" v="99" actId="478"/>
          <ac:spMkLst>
            <pc:docMk/>
            <pc:sldMk cId="2076961989" sldId="291"/>
            <ac:spMk id="3" creationId="{27FB7700-562F-FB41-AB8B-16A5E74DE8F7}"/>
          </ac:spMkLst>
        </pc:spChg>
        <pc:spChg chg="del mod">
          <ac:chgData name="Ayon Islam" userId="656d2af7-09f4-496e-9940-2e643aaea49b" providerId="ADAL" clId="{9B294672-87C0-C241-BF16-96306352A077}" dt="2022-02-01T11:36:48.370" v="97" actId="478"/>
          <ac:spMkLst>
            <pc:docMk/>
            <pc:sldMk cId="2076961989" sldId="291"/>
            <ac:spMk id="15" creationId="{919ADAFC-DC1D-4249-B968-F885B35940C9}"/>
          </ac:spMkLst>
        </pc:spChg>
        <pc:spChg chg="mod">
          <ac:chgData name="Ayon Islam" userId="656d2af7-09f4-496e-9940-2e643aaea49b" providerId="ADAL" clId="{9B294672-87C0-C241-BF16-96306352A077}" dt="2022-02-01T11:37:00.423" v="100" actId="1076"/>
          <ac:spMkLst>
            <pc:docMk/>
            <pc:sldMk cId="2076961989" sldId="291"/>
            <ac:spMk id="16" creationId="{3017211D-9C44-B641-A078-4EA6FEE3BBF9}"/>
          </ac:spMkLst>
        </pc:spChg>
        <pc:spChg chg="mod">
          <ac:chgData name="Ayon Islam" userId="656d2af7-09f4-496e-9940-2e643aaea49b" providerId="ADAL" clId="{9B294672-87C0-C241-BF16-96306352A077}" dt="2022-02-01T11:36:14.911" v="86" actId="20577"/>
          <ac:spMkLst>
            <pc:docMk/>
            <pc:sldMk cId="2076961989" sldId="291"/>
            <ac:spMk id="21" creationId="{2627AE97-340B-E245-B9C6-A4E8743E1340}"/>
          </ac:spMkLst>
        </pc:spChg>
        <pc:spChg chg="del">
          <ac:chgData name="Ayon Islam" userId="656d2af7-09f4-496e-9940-2e643aaea49b" providerId="ADAL" clId="{9B294672-87C0-C241-BF16-96306352A077}" dt="2022-02-01T11:36:51.138" v="98" actId="478"/>
          <ac:spMkLst>
            <pc:docMk/>
            <pc:sldMk cId="2076961989" sldId="291"/>
            <ac:spMk id="28" creationId="{81ECBBB6-1140-7745-B57A-8FE68E837E23}"/>
          </ac:spMkLst>
        </pc:spChg>
      </pc:sldChg>
      <pc:sldChg chg="ord">
        <pc:chgData name="Ayon Islam" userId="656d2af7-09f4-496e-9940-2e643aaea49b" providerId="ADAL" clId="{9B294672-87C0-C241-BF16-96306352A077}" dt="2022-02-01T11:38:16.348" v="126" actId="1076"/>
        <pc:sldMkLst>
          <pc:docMk/>
          <pc:sldMk cId="328354810" sldId="292"/>
        </pc:sldMkLst>
      </pc:sldChg>
      <pc:sldChg chg="modSp ord">
        <pc:chgData name="Ayon Islam" userId="656d2af7-09f4-496e-9940-2e643aaea49b" providerId="ADAL" clId="{9B294672-87C0-C241-BF16-96306352A077}" dt="2022-02-01T11:46:04.356" v="694" actId="20577"/>
        <pc:sldMkLst>
          <pc:docMk/>
          <pc:sldMk cId="9404460" sldId="294"/>
        </pc:sldMkLst>
        <pc:spChg chg="mod">
          <ac:chgData name="Ayon Islam" userId="656d2af7-09f4-496e-9940-2e643aaea49b" providerId="ADAL" clId="{9B294672-87C0-C241-BF16-96306352A077}" dt="2022-02-01T11:41:37.262" v="291" actId="20577"/>
          <ac:spMkLst>
            <pc:docMk/>
            <pc:sldMk cId="9404460" sldId="294"/>
            <ac:spMk id="11" creationId="{010FB232-4CB4-C34D-A688-C51B6E7CD2CF}"/>
          </ac:spMkLst>
        </pc:spChg>
        <pc:spChg chg="mod">
          <ac:chgData name="Ayon Islam" userId="656d2af7-09f4-496e-9940-2e643aaea49b" providerId="ADAL" clId="{9B294672-87C0-C241-BF16-96306352A077}" dt="2022-02-01T11:46:04.356" v="694" actId="20577"/>
          <ac:spMkLst>
            <pc:docMk/>
            <pc:sldMk cId="9404460" sldId="294"/>
            <ac:spMk id="18" creationId="{F451EBE7-64A3-7E40-8C33-3C01E8EBABD2}"/>
          </ac:spMkLst>
        </pc:spChg>
      </pc:sldChg>
      <pc:sldChg chg="modSp new">
        <pc:chgData name="Ayon Islam" userId="656d2af7-09f4-496e-9940-2e643aaea49b" providerId="ADAL" clId="{9B294672-87C0-C241-BF16-96306352A077}" dt="2022-02-01T11:37:50.638" v="125" actId="20577"/>
        <pc:sldMkLst>
          <pc:docMk/>
          <pc:sldMk cId="3626525794" sldId="296"/>
        </pc:sldMkLst>
        <pc:spChg chg="mod">
          <ac:chgData name="Ayon Islam" userId="656d2af7-09f4-496e-9940-2e643aaea49b" providerId="ADAL" clId="{9B294672-87C0-C241-BF16-96306352A077}" dt="2022-02-01T11:37:50.638" v="125" actId="20577"/>
          <ac:spMkLst>
            <pc:docMk/>
            <pc:sldMk cId="3626525794" sldId="296"/>
            <ac:spMk id="2" creationId="{CE85ED7D-F424-1C44-BD06-C9E270FFFAD8}"/>
          </ac:spMkLst>
        </pc:spChg>
      </pc:sldChg>
      <pc:sldChg chg="modSp new">
        <pc:chgData name="Ayon Islam" userId="656d2af7-09f4-496e-9940-2e643aaea49b" providerId="ADAL" clId="{9B294672-87C0-C241-BF16-96306352A077}" dt="2022-02-01T11:39:35.445" v="187" actId="20577"/>
        <pc:sldMkLst>
          <pc:docMk/>
          <pc:sldMk cId="2180454148" sldId="297"/>
        </pc:sldMkLst>
        <pc:spChg chg="mod">
          <ac:chgData name="Ayon Islam" userId="656d2af7-09f4-496e-9940-2e643aaea49b" providerId="ADAL" clId="{9B294672-87C0-C241-BF16-96306352A077}" dt="2022-02-01T11:39:35.445" v="187" actId="20577"/>
          <ac:spMkLst>
            <pc:docMk/>
            <pc:sldMk cId="2180454148" sldId="297"/>
            <ac:spMk id="2" creationId="{7D76526E-576B-9948-BCFE-5AA1CB8CFAB2}"/>
          </ac:spMkLst>
        </pc:spChg>
      </pc:sldChg>
      <pc:sldChg chg="modSp new">
        <pc:chgData name="Ayon Islam" userId="656d2af7-09f4-496e-9940-2e643aaea49b" providerId="ADAL" clId="{9B294672-87C0-C241-BF16-96306352A077}" dt="2022-02-01T11:40:32.943" v="248" actId="20577"/>
        <pc:sldMkLst>
          <pc:docMk/>
          <pc:sldMk cId="2303163963" sldId="298"/>
        </pc:sldMkLst>
        <pc:spChg chg="mod">
          <ac:chgData name="Ayon Islam" userId="656d2af7-09f4-496e-9940-2e643aaea49b" providerId="ADAL" clId="{9B294672-87C0-C241-BF16-96306352A077}" dt="2022-02-01T11:40:32.943" v="248" actId="20577"/>
          <ac:spMkLst>
            <pc:docMk/>
            <pc:sldMk cId="2303163963" sldId="298"/>
            <ac:spMk id="2" creationId="{26A88369-A11A-8242-92AF-42D3F552FC9A}"/>
          </ac:spMkLst>
        </pc:spChg>
      </pc:sldChg>
    </pc:docChg>
  </pc:docChgLst>
  <pc:docChgLst>
    <pc:chgData name="Fraser Owens 2021 (N1026954)" userId="S::n1026954@my.ntu.ac.uk::4773b81e-ab1e-4adc-af01-cc3d07af1f56" providerId="AD" clId="Web-{E2FE425D-20F8-52FD-CCF3-803D92C9F31E}"/>
    <pc:docChg chg="addSld modSld">
      <pc:chgData name="Fraser Owens 2021 (N1026954)" userId="S::n1026954@my.ntu.ac.uk::4773b81e-ab1e-4adc-af01-cc3d07af1f56" providerId="AD" clId="Web-{E2FE425D-20F8-52FD-CCF3-803D92C9F31E}" dt="2022-02-06T20:52:23.105" v="1166" actId="14100"/>
      <pc:docMkLst>
        <pc:docMk/>
      </pc:docMkLst>
      <pc:sldChg chg="modSp">
        <pc:chgData name="Fraser Owens 2021 (N1026954)" userId="S::n1026954@my.ntu.ac.uk::4773b81e-ab1e-4adc-af01-cc3d07af1f56" providerId="AD" clId="Web-{E2FE425D-20F8-52FD-CCF3-803D92C9F31E}" dt="2022-02-06T20:52:23.105" v="1166" actId="14100"/>
        <pc:sldMkLst>
          <pc:docMk/>
          <pc:sldMk cId="2076961989" sldId="291"/>
        </pc:sldMkLst>
        <pc:spChg chg="mod">
          <ac:chgData name="Fraser Owens 2021 (N1026954)" userId="S::n1026954@my.ntu.ac.uk::4773b81e-ab1e-4adc-af01-cc3d07af1f56" providerId="AD" clId="Web-{E2FE425D-20F8-52FD-CCF3-803D92C9F31E}" dt="2022-02-06T20:52:23.105" v="1166" actId="14100"/>
          <ac:spMkLst>
            <pc:docMk/>
            <pc:sldMk cId="2076961989" sldId="291"/>
            <ac:spMk id="16" creationId="{3017211D-9C44-B641-A078-4EA6FEE3BBF9}"/>
          </ac:spMkLst>
        </pc:spChg>
      </pc:sldChg>
      <pc:sldChg chg="modSp">
        <pc:chgData name="Fraser Owens 2021 (N1026954)" userId="S::n1026954@my.ntu.ac.uk::4773b81e-ab1e-4adc-af01-cc3d07af1f56" providerId="AD" clId="Web-{E2FE425D-20F8-52FD-CCF3-803D92C9F31E}" dt="2022-02-06T20:41:39.212" v="889" actId="20577"/>
        <pc:sldMkLst>
          <pc:docMk/>
          <pc:sldMk cId="2303163963" sldId="298"/>
        </pc:sldMkLst>
        <pc:spChg chg="mod">
          <ac:chgData name="Fraser Owens 2021 (N1026954)" userId="S::n1026954@my.ntu.ac.uk::4773b81e-ab1e-4adc-af01-cc3d07af1f56" providerId="AD" clId="Web-{E2FE425D-20F8-52FD-CCF3-803D92C9F31E}" dt="2022-02-06T20:41:39.212" v="889" actId="20577"/>
          <ac:spMkLst>
            <pc:docMk/>
            <pc:sldMk cId="2303163963" sldId="298"/>
            <ac:spMk id="3" creationId="{94611E10-5FE3-C040-8354-7FC247C8711F}"/>
          </ac:spMkLst>
        </pc:spChg>
      </pc:sldChg>
      <pc:sldChg chg="modSp new">
        <pc:chgData name="Fraser Owens 2021 (N1026954)" userId="S::n1026954@my.ntu.ac.uk::4773b81e-ab1e-4adc-af01-cc3d07af1f56" providerId="AD" clId="Web-{E2FE425D-20F8-52FD-CCF3-803D92C9F31E}" dt="2022-02-06T20:51:57.151" v="1156" actId="20577"/>
        <pc:sldMkLst>
          <pc:docMk/>
          <pc:sldMk cId="1753042879" sldId="306"/>
        </pc:sldMkLst>
        <pc:spChg chg="mod">
          <ac:chgData name="Fraser Owens 2021 (N1026954)" userId="S::n1026954@my.ntu.ac.uk::4773b81e-ab1e-4adc-af01-cc3d07af1f56" providerId="AD" clId="Web-{E2FE425D-20F8-52FD-CCF3-803D92C9F31E}" dt="2022-02-06T20:22:27.094" v="823" actId="20577"/>
          <ac:spMkLst>
            <pc:docMk/>
            <pc:sldMk cId="1753042879" sldId="306"/>
            <ac:spMk id="2" creationId="{2BBE75B8-DDC8-4531-97AD-4D251FCA9E56}"/>
          </ac:spMkLst>
        </pc:spChg>
        <pc:spChg chg="mod">
          <ac:chgData name="Fraser Owens 2021 (N1026954)" userId="S::n1026954@my.ntu.ac.uk::4773b81e-ab1e-4adc-af01-cc3d07af1f56" providerId="AD" clId="Web-{E2FE425D-20F8-52FD-CCF3-803D92C9F31E}" dt="2022-02-06T20:51:57.151" v="1156" actId="20577"/>
          <ac:spMkLst>
            <pc:docMk/>
            <pc:sldMk cId="1753042879" sldId="306"/>
            <ac:spMk id="3" creationId="{F8D3C07D-92AD-43BB-B5C2-9186D1FBC276}"/>
          </ac:spMkLst>
        </pc:spChg>
      </pc:sldChg>
    </pc:docChg>
  </pc:docChgLst>
  <pc:docChgLst>
    <pc:chgData name="Taylor Beall 2021 (N1007971)" userId="S::n1007971@my.ntu.ac.uk::5585bcd1-e475-48e9-9b69-8e661d2fac1d" providerId="AD" clId="Web-{320E48D0-33D4-2BCB-2654-A4597D3230AA}"/>
    <pc:docChg chg="addSld delSld modSld">
      <pc:chgData name="Taylor Beall 2021 (N1007971)" userId="S::n1007971@my.ntu.ac.uk::5585bcd1-e475-48e9-9b69-8e661d2fac1d" providerId="AD" clId="Web-{320E48D0-33D4-2BCB-2654-A4597D3230AA}" dt="2022-02-13T20:31:10.259" v="299" actId="20577"/>
      <pc:docMkLst>
        <pc:docMk/>
      </pc:docMkLst>
      <pc:sldChg chg="modSp">
        <pc:chgData name="Taylor Beall 2021 (N1007971)" userId="S::n1007971@my.ntu.ac.uk::5585bcd1-e475-48e9-9b69-8e661d2fac1d" providerId="AD" clId="Web-{320E48D0-33D4-2BCB-2654-A4597D3230AA}" dt="2022-02-13T20:26:16.007" v="64" actId="20577"/>
        <pc:sldMkLst>
          <pc:docMk/>
          <pc:sldMk cId="1814719251" sldId="299"/>
        </pc:sldMkLst>
        <pc:spChg chg="mod">
          <ac:chgData name="Taylor Beall 2021 (N1007971)" userId="S::n1007971@my.ntu.ac.uk::5585bcd1-e475-48e9-9b69-8e661d2fac1d" providerId="AD" clId="Web-{320E48D0-33D4-2BCB-2654-A4597D3230AA}" dt="2022-02-13T20:26:16.007" v="64" actId="20577"/>
          <ac:spMkLst>
            <pc:docMk/>
            <pc:sldMk cId="1814719251" sldId="299"/>
            <ac:spMk id="3" creationId="{E2BA4F0A-7D1B-4DB3-98AD-365953912794}"/>
          </ac:spMkLst>
        </pc:spChg>
      </pc:sldChg>
      <pc:sldChg chg="modSp">
        <pc:chgData name="Taylor Beall 2021 (N1007971)" userId="S::n1007971@my.ntu.ac.uk::5585bcd1-e475-48e9-9b69-8e661d2fac1d" providerId="AD" clId="Web-{320E48D0-33D4-2BCB-2654-A4597D3230AA}" dt="2022-02-13T20:27:20.777" v="75" actId="20577"/>
        <pc:sldMkLst>
          <pc:docMk/>
          <pc:sldMk cId="150523998" sldId="308"/>
        </pc:sldMkLst>
        <pc:spChg chg="mod">
          <ac:chgData name="Taylor Beall 2021 (N1007971)" userId="S::n1007971@my.ntu.ac.uk::5585bcd1-e475-48e9-9b69-8e661d2fac1d" providerId="AD" clId="Web-{320E48D0-33D4-2BCB-2654-A4597D3230AA}" dt="2022-02-13T20:27:20.777" v="75" actId="20577"/>
          <ac:spMkLst>
            <pc:docMk/>
            <pc:sldMk cId="150523998" sldId="308"/>
            <ac:spMk id="2" creationId="{D2266236-04C0-4659-A4D9-78BD16422D36}"/>
          </ac:spMkLst>
        </pc:spChg>
      </pc:sldChg>
      <pc:sldChg chg="new del">
        <pc:chgData name="Taylor Beall 2021 (N1007971)" userId="S::n1007971@my.ntu.ac.uk::5585bcd1-e475-48e9-9b69-8e661d2fac1d" providerId="AD" clId="Web-{320E48D0-33D4-2BCB-2654-A4597D3230AA}" dt="2022-02-13T20:27:39.497" v="77"/>
        <pc:sldMkLst>
          <pc:docMk/>
          <pc:sldMk cId="1057722062" sldId="313"/>
        </pc:sldMkLst>
      </pc:sldChg>
      <pc:sldChg chg="modSp add replId">
        <pc:chgData name="Taylor Beall 2021 (N1007971)" userId="S::n1007971@my.ntu.ac.uk::5585bcd1-e475-48e9-9b69-8e661d2fac1d" providerId="AD" clId="Web-{320E48D0-33D4-2BCB-2654-A4597D3230AA}" dt="2022-02-13T20:31:10.259" v="299" actId="20577"/>
        <pc:sldMkLst>
          <pc:docMk/>
          <pc:sldMk cId="2941061299" sldId="313"/>
        </pc:sldMkLst>
        <pc:spChg chg="mod">
          <ac:chgData name="Taylor Beall 2021 (N1007971)" userId="S::n1007971@my.ntu.ac.uk::5585bcd1-e475-48e9-9b69-8e661d2fac1d" providerId="AD" clId="Web-{320E48D0-33D4-2BCB-2654-A4597D3230AA}" dt="2022-02-13T20:27:59.764" v="98" actId="20577"/>
          <ac:spMkLst>
            <pc:docMk/>
            <pc:sldMk cId="2941061299" sldId="313"/>
            <ac:spMk id="2" creationId="{4B19B693-0905-4BC8-9E55-80DBC3A6CFE1}"/>
          </ac:spMkLst>
        </pc:spChg>
        <pc:spChg chg="mod">
          <ac:chgData name="Taylor Beall 2021 (N1007971)" userId="S::n1007971@my.ntu.ac.uk::5585bcd1-e475-48e9-9b69-8e661d2fac1d" providerId="AD" clId="Web-{320E48D0-33D4-2BCB-2654-A4597D3230AA}" dt="2022-02-13T20:31:10.259" v="299" actId="20577"/>
          <ac:spMkLst>
            <pc:docMk/>
            <pc:sldMk cId="2941061299" sldId="313"/>
            <ac:spMk id="4" creationId="{F93C6413-871C-437D-B3AD-D7005D863B44}"/>
          </ac:spMkLst>
        </pc:spChg>
      </pc:sldChg>
    </pc:docChg>
  </pc:docChgLst>
  <pc:docChgLst>
    <pc:chgData name="Taylor Beall 2021 (N1007971)" userId="S::n1007971@my.ntu.ac.uk::5585bcd1-e475-48e9-9b69-8e661d2fac1d" providerId="AD" clId="Web-{DFA87CF1-95A9-BC01-3859-1F9A5322A54F}"/>
    <pc:docChg chg="addSld delSld modSld">
      <pc:chgData name="Taylor Beall 2021 (N1007971)" userId="S::n1007971@my.ntu.ac.uk::5585bcd1-e475-48e9-9b69-8e661d2fac1d" providerId="AD" clId="Web-{DFA87CF1-95A9-BC01-3859-1F9A5322A54F}" dt="2022-02-01T13:47:13.892" v="540" actId="20577"/>
      <pc:docMkLst>
        <pc:docMk/>
      </pc:docMkLst>
      <pc:sldChg chg="modSp">
        <pc:chgData name="Taylor Beall 2021 (N1007971)" userId="S::n1007971@my.ntu.ac.uk::5585bcd1-e475-48e9-9b69-8e661d2fac1d" providerId="AD" clId="Web-{DFA87CF1-95A9-BC01-3859-1F9A5322A54F}" dt="2022-02-01T13:16:29.805" v="2" actId="20577"/>
        <pc:sldMkLst>
          <pc:docMk/>
          <pc:sldMk cId="2037936526" sldId="290"/>
        </pc:sldMkLst>
        <pc:spChg chg="mod">
          <ac:chgData name="Taylor Beall 2021 (N1007971)" userId="S::n1007971@my.ntu.ac.uk::5585bcd1-e475-48e9-9b69-8e661d2fac1d" providerId="AD" clId="Web-{DFA87CF1-95A9-BC01-3859-1F9A5322A54F}" dt="2022-02-01T13:16:29.805" v="2" actId="20577"/>
          <ac:spMkLst>
            <pc:docMk/>
            <pc:sldMk cId="2037936526" sldId="290"/>
            <ac:spMk id="18" creationId="{F451EBE7-64A3-7E40-8C33-3C01E8EBABD2}"/>
          </ac:spMkLst>
        </pc:spChg>
      </pc:sldChg>
      <pc:sldChg chg="new del">
        <pc:chgData name="Taylor Beall 2021 (N1007971)" userId="S::n1007971@my.ntu.ac.uk::5585bcd1-e475-48e9-9b69-8e661d2fac1d" providerId="AD" clId="Web-{DFA87CF1-95A9-BC01-3859-1F9A5322A54F}" dt="2022-02-01T13:17:32.087" v="4"/>
        <pc:sldMkLst>
          <pc:docMk/>
          <pc:sldMk cId="431285151" sldId="299"/>
        </pc:sldMkLst>
      </pc:sldChg>
      <pc:sldChg chg="modSp new">
        <pc:chgData name="Taylor Beall 2021 (N1007971)" userId="S::n1007971@my.ntu.ac.uk::5585bcd1-e475-48e9-9b69-8e661d2fac1d" providerId="AD" clId="Web-{DFA87CF1-95A9-BC01-3859-1F9A5322A54F}" dt="2022-02-01T13:43:17.824" v="299" actId="20577"/>
        <pc:sldMkLst>
          <pc:docMk/>
          <pc:sldMk cId="1814719251" sldId="299"/>
        </pc:sldMkLst>
        <pc:spChg chg="mod">
          <ac:chgData name="Taylor Beall 2021 (N1007971)" userId="S::n1007971@my.ntu.ac.uk::5585bcd1-e475-48e9-9b69-8e661d2fac1d" providerId="AD" clId="Web-{DFA87CF1-95A9-BC01-3859-1F9A5322A54F}" dt="2022-02-01T13:18:17.307" v="37" actId="20577"/>
          <ac:spMkLst>
            <pc:docMk/>
            <pc:sldMk cId="1814719251" sldId="299"/>
            <ac:spMk id="2" creationId="{0A9D9AD8-FD4D-401E-8AD4-76D376DE62D5}"/>
          </ac:spMkLst>
        </pc:spChg>
        <pc:spChg chg="mod">
          <ac:chgData name="Taylor Beall 2021 (N1007971)" userId="S::n1007971@my.ntu.ac.uk::5585bcd1-e475-48e9-9b69-8e661d2fac1d" providerId="AD" clId="Web-{DFA87CF1-95A9-BC01-3859-1F9A5322A54F}" dt="2022-02-01T13:43:17.824" v="299" actId="20577"/>
          <ac:spMkLst>
            <pc:docMk/>
            <pc:sldMk cId="1814719251" sldId="299"/>
            <ac:spMk id="3" creationId="{E2BA4F0A-7D1B-4DB3-98AD-365953912794}"/>
          </ac:spMkLst>
        </pc:spChg>
      </pc:sldChg>
      <pc:sldChg chg="new del">
        <pc:chgData name="Taylor Beall 2021 (N1007971)" userId="S::n1007971@my.ntu.ac.uk::5585bcd1-e475-48e9-9b69-8e661d2fac1d" providerId="AD" clId="Web-{DFA87CF1-95A9-BC01-3859-1F9A5322A54F}" dt="2022-02-01T13:17:49.291" v="6"/>
        <pc:sldMkLst>
          <pc:docMk/>
          <pc:sldMk cId="4128755762" sldId="299"/>
        </pc:sldMkLst>
      </pc:sldChg>
      <pc:sldChg chg="modSp">
        <pc:chgData name="Taylor Beall 2021 (N1007971)" userId="S::n1007971@my.ntu.ac.uk::5585bcd1-e475-48e9-9b69-8e661d2fac1d" providerId="AD" clId="Web-{DFA87CF1-95A9-BC01-3859-1F9A5322A54F}" dt="2022-02-01T13:47:13.892" v="540" actId="20577"/>
        <pc:sldMkLst>
          <pc:docMk/>
          <pc:sldMk cId="3761912817" sldId="300"/>
        </pc:sldMkLst>
        <pc:spChg chg="mod">
          <ac:chgData name="Taylor Beall 2021 (N1007971)" userId="S::n1007971@my.ntu.ac.uk::5585bcd1-e475-48e9-9b69-8e661d2fac1d" providerId="AD" clId="Web-{DFA87CF1-95A9-BC01-3859-1F9A5322A54F}" dt="2022-02-01T13:47:13.892" v="540" actId="20577"/>
          <ac:spMkLst>
            <pc:docMk/>
            <pc:sldMk cId="3761912817" sldId="300"/>
            <ac:spMk id="4" creationId="{F93C6413-871C-437D-B3AD-D7005D863B44}"/>
          </ac:spMkLst>
        </pc:spChg>
      </pc:sldChg>
      <pc:sldChg chg="new del">
        <pc:chgData name="Taylor Beall 2021 (N1007971)" userId="S::n1007971@my.ntu.ac.uk::5585bcd1-e475-48e9-9b69-8e661d2fac1d" providerId="AD" clId="Web-{DFA87CF1-95A9-BC01-3859-1F9A5322A54F}" dt="2022-02-01T13:43:22.512" v="301"/>
        <pc:sldMkLst>
          <pc:docMk/>
          <pc:sldMk cId="2750996765" sldId="301"/>
        </pc:sldMkLst>
      </pc:sldChg>
    </pc:docChg>
  </pc:docChgLst>
  <pc:docChgLst>
    <pc:chgData name="Ayon Islam 2021 (N0995863)" userId="656d2af7-09f4-496e-9940-2e643aaea49b" providerId="ADAL" clId="{4A549F5A-E359-487F-8F2D-DE995779E2A5}"/>
    <pc:docChg chg="modSld">
      <pc:chgData name="Ayon Islam 2021 (N0995863)" userId="656d2af7-09f4-496e-9940-2e643aaea49b" providerId="ADAL" clId="{4A549F5A-E359-487F-8F2D-DE995779E2A5}" dt="2022-02-08T13:55:42.672" v="21" actId="20577"/>
      <pc:docMkLst>
        <pc:docMk/>
      </pc:docMkLst>
      <pc:sldChg chg="modSp mod">
        <pc:chgData name="Ayon Islam 2021 (N0995863)" userId="656d2af7-09f4-496e-9940-2e643aaea49b" providerId="ADAL" clId="{4A549F5A-E359-487F-8F2D-DE995779E2A5}" dt="2022-02-08T13:55:42.672" v="21" actId="20577"/>
        <pc:sldMkLst>
          <pc:docMk/>
          <pc:sldMk cId="9404460" sldId="294"/>
        </pc:sldMkLst>
        <pc:spChg chg="mod">
          <ac:chgData name="Ayon Islam 2021 (N0995863)" userId="656d2af7-09f4-496e-9940-2e643aaea49b" providerId="ADAL" clId="{4A549F5A-E359-487F-8F2D-DE995779E2A5}" dt="2022-02-08T13:55:42.672" v="21" actId="20577"/>
          <ac:spMkLst>
            <pc:docMk/>
            <pc:sldMk cId="9404460" sldId="294"/>
            <ac:spMk id="18" creationId="{F451EBE7-64A3-7E40-8C33-3C01E8EBABD2}"/>
          </ac:spMkLst>
        </pc:spChg>
      </pc:sldChg>
    </pc:docChg>
  </pc:docChgLst>
  <pc:docChgLst>
    <pc:chgData name="Fraser Owens 2021 (N1026954)" userId="S::n1026954@my.ntu.ac.uk::4773b81e-ab1e-4adc-af01-cc3d07af1f56" providerId="AD" clId="Web-{F5665176-FF8E-12B8-FF51-0BD704257C41}"/>
    <pc:docChg chg="modSld">
      <pc:chgData name="Fraser Owens 2021 (N1026954)" userId="S::n1026954@my.ntu.ac.uk::4773b81e-ab1e-4adc-af01-cc3d07af1f56" providerId="AD" clId="Web-{F5665176-FF8E-12B8-FF51-0BD704257C41}" dt="2022-02-06T16:02:42.468" v="54" actId="14100"/>
      <pc:docMkLst>
        <pc:docMk/>
      </pc:docMkLst>
      <pc:sldChg chg="modSp">
        <pc:chgData name="Fraser Owens 2021 (N1026954)" userId="S::n1026954@my.ntu.ac.uk::4773b81e-ab1e-4adc-af01-cc3d07af1f56" providerId="AD" clId="Web-{F5665176-FF8E-12B8-FF51-0BD704257C41}" dt="2022-02-06T16:02:42.468" v="54" actId="14100"/>
        <pc:sldMkLst>
          <pc:docMk/>
          <pc:sldMk cId="2076961989" sldId="291"/>
        </pc:sldMkLst>
        <pc:spChg chg="mod">
          <ac:chgData name="Fraser Owens 2021 (N1026954)" userId="S::n1026954@my.ntu.ac.uk::4773b81e-ab1e-4adc-af01-cc3d07af1f56" providerId="AD" clId="Web-{F5665176-FF8E-12B8-FF51-0BD704257C41}" dt="2022-02-06T16:02:42.468" v="54" actId="14100"/>
          <ac:spMkLst>
            <pc:docMk/>
            <pc:sldMk cId="2076961989" sldId="291"/>
            <ac:spMk id="16" creationId="{3017211D-9C44-B641-A078-4EA6FEE3BBF9}"/>
          </ac:spMkLst>
        </pc:spChg>
      </pc:sldChg>
      <pc:sldChg chg="modSp">
        <pc:chgData name="Fraser Owens 2021 (N1026954)" userId="S::n1026954@my.ntu.ac.uk::4773b81e-ab1e-4adc-af01-cc3d07af1f56" providerId="AD" clId="Web-{F5665176-FF8E-12B8-FF51-0BD704257C41}" dt="2022-02-06T16:00:21.699" v="37" actId="20577"/>
        <pc:sldMkLst>
          <pc:docMk/>
          <pc:sldMk cId="2303163963" sldId="298"/>
        </pc:sldMkLst>
        <pc:spChg chg="mod">
          <ac:chgData name="Fraser Owens 2021 (N1026954)" userId="S::n1026954@my.ntu.ac.uk::4773b81e-ab1e-4adc-af01-cc3d07af1f56" providerId="AD" clId="Web-{F5665176-FF8E-12B8-FF51-0BD704257C41}" dt="2022-02-06T16:00:21.699" v="37" actId="20577"/>
          <ac:spMkLst>
            <pc:docMk/>
            <pc:sldMk cId="2303163963" sldId="298"/>
            <ac:spMk id="2" creationId="{26A88369-A11A-8242-92AF-42D3F552FC9A}"/>
          </ac:spMkLst>
        </pc:spChg>
        <pc:spChg chg="mod">
          <ac:chgData name="Fraser Owens 2021 (N1026954)" userId="S::n1026954@my.ntu.ac.uk::4773b81e-ab1e-4adc-af01-cc3d07af1f56" providerId="AD" clId="Web-{F5665176-FF8E-12B8-FF51-0BD704257C41}" dt="2022-02-06T16:00:17.730" v="36" actId="20577"/>
          <ac:spMkLst>
            <pc:docMk/>
            <pc:sldMk cId="2303163963" sldId="298"/>
            <ac:spMk id="3" creationId="{94611E10-5FE3-C040-8354-7FC247C8711F}"/>
          </ac:spMkLst>
        </pc:spChg>
      </pc:sldChg>
    </pc:docChg>
  </pc:docChgLst>
  <pc:docChgLst>
    <pc:chgData name="Nii Wellington-Appiah 2020 (N0969858)" userId="S::n0969858@my.ntu.ac.uk::a7897752-259a-49a2-b2e7-ea3d8191e502" providerId="AD" clId="Web-{8D03C697-92D9-592D-38B9-12264BF21512}"/>
    <pc:docChg chg="addSld delSld modSld">
      <pc:chgData name="Nii Wellington-Appiah 2020 (N0969858)" userId="S::n0969858@my.ntu.ac.uk::a7897752-259a-49a2-b2e7-ea3d8191e502" providerId="AD" clId="Web-{8D03C697-92D9-592D-38B9-12264BF21512}" dt="2022-02-07T18:56:19.276" v="125" actId="20577"/>
      <pc:docMkLst>
        <pc:docMk/>
      </pc:docMkLst>
      <pc:sldChg chg="modSp">
        <pc:chgData name="Nii Wellington-Appiah 2020 (N0969858)" userId="S::n0969858@my.ntu.ac.uk::a7897752-259a-49a2-b2e7-ea3d8191e502" providerId="AD" clId="Web-{8D03C697-92D9-592D-38B9-12264BF21512}" dt="2022-02-07T16:05:33.012" v="119" actId="1076"/>
        <pc:sldMkLst>
          <pc:docMk/>
          <pc:sldMk cId="328354810" sldId="292"/>
        </pc:sldMkLst>
        <pc:spChg chg="mod">
          <ac:chgData name="Nii Wellington-Appiah 2020 (N0969858)" userId="S::n0969858@my.ntu.ac.uk::a7897752-259a-49a2-b2e7-ea3d8191e502" providerId="AD" clId="Web-{8D03C697-92D9-592D-38B9-12264BF21512}" dt="2022-02-07T16:05:33.012" v="119" actId="1076"/>
          <ac:spMkLst>
            <pc:docMk/>
            <pc:sldMk cId="328354810" sldId="292"/>
            <ac:spMk id="2" creationId="{950BF386-A234-4E54-AE40-8EA4C950D16B}"/>
          </ac:spMkLst>
        </pc:spChg>
      </pc:sldChg>
      <pc:sldChg chg="addSp delSp modSp">
        <pc:chgData name="Nii Wellington-Appiah 2020 (N0969858)" userId="S::n0969858@my.ntu.ac.uk::a7897752-259a-49a2-b2e7-ea3d8191e502" providerId="AD" clId="Web-{8D03C697-92D9-592D-38B9-12264BF21512}" dt="2022-02-07T15:21:15.098" v="7"/>
        <pc:sldMkLst>
          <pc:docMk/>
          <pc:sldMk cId="4278701213" sldId="295"/>
        </pc:sldMkLst>
        <pc:spChg chg="add mod">
          <ac:chgData name="Nii Wellington-Appiah 2020 (N0969858)" userId="S::n0969858@my.ntu.ac.uk::a7897752-259a-49a2-b2e7-ea3d8191e502" providerId="AD" clId="Web-{8D03C697-92D9-592D-38B9-12264BF21512}" dt="2022-02-07T15:21:15.098" v="7"/>
          <ac:spMkLst>
            <pc:docMk/>
            <pc:sldMk cId="4278701213" sldId="295"/>
            <ac:spMk id="3" creationId="{98DE39F9-77AD-4392-8607-C6A7DE024BB9}"/>
          </ac:spMkLst>
        </pc:spChg>
        <pc:spChg chg="del">
          <ac:chgData name="Nii Wellington-Appiah 2020 (N0969858)" userId="S::n0969858@my.ntu.ac.uk::a7897752-259a-49a2-b2e7-ea3d8191e502" providerId="AD" clId="Web-{8D03C697-92D9-592D-38B9-12264BF21512}" dt="2022-02-07T15:21:15.098" v="7"/>
          <ac:spMkLst>
            <pc:docMk/>
            <pc:sldMk cId="4278701213" sldId="295"/>
            <ac:spMk id="23" creationId="{2B499F37-632F-694F-948A-C7A79D753D0C}"/>
          </ac:spMkLst>
        </pc:spChg>
      </pc:sldChg>
      <pc:sldChg chg="modSp">
        <pc:chgData name="Nii Wellington-Appiah 2020 (N0969858)" userId="S::n0969858@my.ntu.ac.uk::a7897752-259a-49a2-b2e7-ea3d8191e502" providerId="AD" clId="Web-{8D03C697-92D9-592D-38B9-12264BF21512}" dt="2022-02-07T15:21:09.988" v="6" actId="20577"/>
        <pc:sldMkLst>
          <pc:docMk/>
          <pc:sldMk cId="4240674939" sldId="304"/>
        </pc:sldMkLst>
        <pc:spChg chg="mod">
          <ac:chgData name="Nii Wellington-Appiah 2020 (N0969858)" userId="S::n0969858@my.ntu.ac.uk::a7897752-259a-49a2-b2e7-ea3d8191e502" providerId="AD" clId="Web-{8D03C697-92D9-592D-38B9-12264BF21512}" dt="2022-02-07T15:21:09.988" v="6" actId="20577"/>
          <ac:spMkLst>
            <pc:docMk/>
            <pc:sldMk cId="4240674939" sldId="304"/>
            <ac:spMk id="18" creationId="{F451EBE7-64A3-7E40-8C33-3C01E8EBABD2}"/>
          </ac:spMkLst>
        </pc:spChg>
      </pc:sldChg>
      <pc:sldChg chg="new del">
        <pc:chgData name="Nii Wellington-Appiah 2020 (N0969858)" userId="S::n0969858@my.ntu.ac.uk::a7897752-259a-49a2-b2e7-ea3d8191e502" providerId="AD" clId="Web-{8D03C697-92D9-592D-38B9-12264BF21512}" dt="2022-02-07T15:56:28.808" v="9"/>
        <pc:sldMkLst>
          <pc:docMk/>
          <pc:sldMk cId="2335133824" sldId="309"/>
        </pc:sldMkLst>
      </pc:sldChg>
      <pc:sldChg chg="modSp new">
        <pc:chgData name="Nii Wellington-Appiah 2020 (N0969858)" userId="S::n0969858@my.ntu.ac.uk::a7897752-259a-49a2-b2e7-ea3d8191e502" providerId="AD" clId="Web-{8D03C697-92D9-592D-38B9-12264BF21512}" dt="2022-02-07T18:56:19.276" v="125" actId="20577"/>
        <pc:sldMkLst>
          <pc:docMk/>
          <pc:sldMk cId="3182939712" sldId="309"/>
        </pc:sldMkLst>
        <pc:spChg chg="mod">
          <ac:chgData name="Nii Wellington-Appiah 2020 (N0969858)" userId="S::n0969858@my.ntu.ac.uk::a7897752-259a-49a2-b2e7-ea3d8191e502" providerId="AD" clId="Web-{8D03C697-92D9-592D-38B9-12264BF21512}" dt="2022-02-07T15:56:52.153" v="15" actId="20577"/>
          <ac:spMkLst>
            <pc:docMk/>
            <pc:sldMk cId="3182939712" sldId="309"/>
            <ac:spMk id="2" creationId="{1A48EFB6-FA7B-486E-B9E9-5DA4D3F21990}"/>
          </ac:spMkLst>
        </pc:spChg>
        <pc:spChg chg="mod">
          <ac:chgData name="Nii Wellington-Appiah 2020 (N0969858)" userId="S::n0969858@my.ntu.ac.uk::a7897752-259a-49a2-b2e7-ea3d8191e502" providerId="AD" clId="Web-{8D03C697-92D9-592D-38B9-12264BF21512}" dt="2022-02-07T18:56:19.276" v="125" actId="20577"/>
          <ac:spMkLst>
            <pc:docMk/>
            <pc:sldMk cId="3182939712" sldId="309"/>
            <ac:spMk id="3" creationId="{69C6CB92-E70C-48E7-B5C3-7A705E95F0A0}"/>
          </ac:spMkLst>
        </pc:spChg>
      </pc:sldChg>
    </pc:docChg>
  </pc:docChgLst>
  <pc:docChgLst>
    <pc:chgData name="Taylor Beall 2021 (N1007971)" userId="S::n1007971@my.ntu.ac.uk::5585bcd1-e475-48e9-9b69-8e661d2fac1d" providerId="AD" clId="Web-{C97ED058-7DD8-BDFC-06BC-1CCE39E9920F}"/>
    <pc:docChg chg="addSld delSld modSld">
      <pc:chgData name="Taylor Beall 2021 (N1007971)" userId="S::n1007971@my.ntu.ac.uk::5585bcd1-e475-48e9-9b69-8e661d2fac1d" providerId="AD" clId="Web-{C97ED058-7DD8-BDFC-06BC-1CCE39E9920F}" dt="2022-02-07T14:15:17.128" v="308" actId="20577"/>
      <pc:docMkLst>
        <pc:docMk/>
      </pc:docMkLst>
      <pc:sldChg chg="modSp">
        <pc:chgData name="Taylor Beall 2021 (N1007971)" userId="S::n1007971@my.ntu.ac.uk::5585bcd1-e475-48e9-9b69-8e661d2fac1d" providerId="AD" clId="Web-{C97ED058-7DD8-BDFC-06BC-1CCE39E9920F}" dt="2022-02-07T14:11:35.335" v="164" actId="20577"/>
        <pc:sldMkLst>
          <pc:docMk/>
          <pc:sldMk cId="2076961989" sldId="291"/>
        </pc:sldMkLst>
        <pc:spChg chg="mod">
          <ac:chgData name="Taylor Beall 2021 (N1007971)" userId="S::n1007971@my.ntu.ac.uk::5585bcd1-e475-48e9-9b69-8e661d2fac1d" providerId="AD" clId="Web-{C97ED058-7DD8-BDFC-06BC-1CCE39E9920F}" dt="2022-02-07T14:11:35.335" v="164" actId="20577"/>
          <ac:spMkLst>
            <pc:docMk/>
            <pc:sldMk cId="2076961989" sldId="291"/>
            <ac:spMk id="16" creationId="{3017211D-9C44-B641-A078-4EA6FEE3BBF9}"/>
          </ac:spMkLst>
        </pc:spChg>
      </pc:sldChg>
      <pc:sldChg chg="modSp">
        <pc:chgData name="Taylor Beall 2021 (N1007971)" userId="S::n1007971@my.ntu.ac.uk::5585bcd1-e475-48e9-9b69-8e661d2fac1d" providerId="AD" clId="Web-{C97ED058-7DD8-BDFC-06BC-1CCE39E9920F}" dt="2022-02-07T14:13:52.155" v="245" actId="20577"/>
        <pc:sldMkLst>
          <pc:docMk/>
          <pc:sldMk cId="1814719251" sldId="299"/>
        </pc:sldMkLst>
        <pc:spChg chg="mod">
          <ac:chgData name="Taylor Beall 2021 (N1007971)" userId="S::n1007971@my.ntu.ac.uk::5585bcd1-e475-48e9-9b69-8e661d2fac1d" providerId="AD" clId="Web-{C97ED058-7DD8-BDFC-06BC-1CCE39E9920F}" dt="2022-02-07T14:13:52.155" v="245" actId="20577"/>
          <ac:spMkLst>
            <pc:docMk/>
            <pc:sldMk cId="1814719251" sldId="299"/>
            <ac:spMk id="3" creationId="{E2BA4F0A-7D1B-4DB3-98AD-365953912794}"/>
          </ac:spMkLst>
        </pc:spChg>
      </pc:sldChg>
      <pc:sldChg chg="modSp new">
        <pc:chgData name="Taylor Beall 2021 (N1007971)" userId="S::n1007971@my.ntu.ac.uk::5585bcd1-e475-48e9-9b69-8e661d2fac1d" providerId="AD" clId="Web-{C97ED058-7DD8-BDFC-06BC-1CCE39E9920F}" dt="2022-02-07T14:15:17.128" v="308" actId="20577"/>
        <pc:sldMkLst>
          <pc:docMk/>
          <pc:sldMk cId="150523998" sldId="308"/>
        </pc:sldMkLst>
        <pc:spChg chg="mod">
          <ac:chgData name="Taylor Beall 2021 (N1007971)" userId="S::n1007971@my.ntu.ac.uk::5585bcd1-e475-48e9-9b69-8e661d2fac1d" providerId="AD" clId="Web-{C97ED058-7DD8-BDFC-06BC-1CCE39E9920F}" dt="2022-02-07T14:08:45.310" v="129" actId="20577"/>
          <ac:spMkLst>
            <pc:docMk/>
            <pc:sldMk cId="150523998" sldId="308"/>
            <ac:spMk id="2" creationId="{D2266236-04C0-4659-A4D9-78BD16422D36}"/>
          </ac:spMkLst>
        </pc:spChg>
        <pc:spChg chg="mod">
          <ac:chgData name="Taylor Beall 2021 (N1007971)" userId="S::n1007971@my.ntu.ac.uk::5585bcd1-e475-48e9-9b69-8e661d2fac1d" providerId="AD" clId="Web-{C97ED058-7DD8-BDFC-06BC-1CCE39E9920F}" dt="2022-02-07T14:15:17.128" v="308" actId="20577"/>
          <ac:spMkLst>
            <pc:docMk/>
            <pc:sldMk cId="150523998" sldId="308"/>
            <ac:spMk id="3" creationId="{FA814C6B-617C-4FAE-9758-9E2135843D92}"/>
          </ac:spMkLst>
        </pc:spChg>
      </pc:sldChg>
      <pc:sldChg chg="new del">
        <pc:chgData name="Taylor Beall 2021 (N1007971)" userId="S::n1007971@my.ntu.ac.uk::5585bcd1-e475-48e9-9b69-8e661d2fac1d" providerId="AD" clId="Web-{C97ED058-7DD8-BDFC-06BC-1CCE39E9920F}" dt="2022-02-07T14:08:07.386" v="118"/>
        <pc:sldMkLst>
          <pc:docMk/>
          <pc:sldMk cId="683425066" sldId="308"/>
        </pc:sldMkLst>
      </pc:sldChg>
    </pc:docChg>
  </pc:docChgLst>
  <pc:docChgLst>
    <pc:chgData name="Taylor Beall 2021 (N1007971)" userId="S::n1007971@my.ntu.ac.uk::5585bcd1-e475-48e9-9b69-8e661d2fac1d" providerId="AD" clId="Web-{D8823469-345B-2F20-53C1-1A0274B76C3C}"/>
    <pc:docChg chg="modSld">
      <pc:chgData name="Taylor Beall 2021 (N1007971)" userId="S::n1007971@my.ntu.ac.uk::5585bcd1-e475-48e9-9b69-8e661d2fac1d" providerId="AD" clId="Web-{D8823469-345B-2F20-53C1-1A0274B76C3C}" dt="2022-02-05T13:09:10.191" v="137"/>
      <pc:docMkLst>
        <pc:docMk/>
      </pc:docMkLst>
      <pc:sldChg chg="modSp">
        <pc:chgData name="Taylor Beall 2021 (N1007971)" userId="S::n1007971@my.ntu.ac.uk::5585bcd1-e475-48e9-9b69-8e661d2fac1d" providerId="AD" clId="Web-{D8823469-345B-2F20-53C1-1A0274B76C3C}" dt="2022-02-05T13:04:58.702" v="90" actId="20577"/>
        <pc:sldMkLst>
          <pc:docMk/>
          <pc:sldMk cId="1814719251" sldId="299"/>
        </pc:sldMkLst>
        <pc:spChg chg="mod">
          <ac:chgData name="Taylor Beall 2021 (N1007971)" userId="S::n1007971@my.ntu.ac.uk::5585bcd1-e475-48e9-9b69-8e661d2fac1d" providerId="AD" clId="Web-{D8823469-345B-2F20-53C1-1A0274B76C3C}" dt="2022-02-05T13:04:58.702" v="90" actId="20577"/>
          <ac:spMkLst>
            <pc:docMk/>
            <pc:sldMk cId="1814719251" sldId="299"/>
            <ac:spMk id="3" creationId="{E2BA4F0A-7D1B-4DB3-98AD-365953912794}"/>
          </ac:spMkLst>
        </pc:spChg>
      </pc:sldChg>
      <pc:sldChg chg="modSp">
        <pc:chgData name="Taylor Beall 2021 (N1007971)" userId="S::n1007971@my.ntu.ac.uk::5585bcd1-e475-48e9-9b69-8e661d2fac1d" providerId="AD" clId="Web-{D8823469-345B-2F20-53C1-1A0274B76C3C}" dt="2022-02-05T13:09:10.191" v="137"/>
        <pc:sldMkLst>
          <pc:docMk/>
          <pc:sldMk cId="3761912817" sldId="300"/>
        </pc:sldMkLst>
        <pc:spChg chg="mod">
          <ac:chgData name="Taylor Beall 2021 (N1007971)" userId="S::n1007971@my.ntu.ac.uk::5585bcd1-e475-48e9-9b69-8e661d2fac1d" providerId="AD" clId="Web-{D8823469-345B-2F20-53C1-1A0274B76C3C}" dt="2022-02-05T13:09:10.191" v="137"/>
          <ac:spMkLst>
            <pc:docMk/>
            <pc:sldMk cId="3761912817" sldId="300"/>
            <ac:spMk id="4" creationId="{F93C6413-871C-437D-B3AD-D7005D863B44}"/>
          </ac:spMkLst>
        </pc:spChg>
        <pc:picChg chg="mod">
          <ac:chgData name="Taylor Beall 2021 (N1007971)" userId="S::n1007971@my.ntu.ac.uk::5585bcd1-e475-48e9-9b69-8e661d2fac1d" providerId="AD" clId="Web-{D8823469-345B-2F20-53C1-1A0274B76C3C}" dt="2022-02-05T13:09:05.347" v="135" actId="14100"/>
          <ac:picMkLst>
            <pc:docMk/>
            <pc:sldMk cId="3761912817" sldId="300"/>
            <ac:picMk id="5" creationId="{A9755160-2082-4092-B587-75CBAB00A2AC}"/>
          </ac:picMkLst>
        </pc:picChg>
      </pc:sldChg>
    </pc:docChg>
  </pc:docChgLst>
  <pc:docChgLst>
    <pc:chgData name="Ayon Islam 2021 (N0995863)" userId="656d2af7-09f4-496e-9940-2e643aaea49b" providerId="ADAL" clId="{AD2FA83E-9A98-4AF8-99F1-18418499FEBC}"/>
    <pc:docChg chg="undo redo custSel addSld delSld modSld sldOrd">
      <pc:chgData name="Ayon Islam 2021 (N0995863)" userId="656d2af7-09f4-496e-9940-2e643aaea49b" providerId="ADAL" clId="{AD2FA83E-9A98-4AF8-99F1-18418499FEBC}" dt="2022-02-14T00:22:25.620" v="9539" actId="14100"/>
      <pc:docMkLst>
        <pc:docMk/>
      </pc:docMkLst>
      <pc:sldChg chg="modSp mod">
        <pc:chgData name="Ayon Islam 2021 (N0995863)" userId="656d2af7-09f4-496e-9940-2e643aaea49b" providerId="ADAL" clId="{AD2FA83E-9A98-4AF8-99F1-18418499FEBC}" dt="2022-02-01T13:19:49.564" v="0" actId="20577"/>
        <pc:sldMkLst>
          <pc:docMk/>
          <pc:sldMk cId="2037936526" sldId="290"/>
        </pc:sldMkLst>
        <pc:spChg chg="mod">
          <ac:chgData name="Ayon Islam 2021 (N0995863)" userId="656d2af7-09f4-496e-9940-2e643aaea49b" providerId="ADAL" clId="{AD2FA83E-9A98-4AF8-99F1-18418499FEBC}" dt="2022-02-01T13:19:49.564" v="0" actId="20577"/>
          <ac:spMkLst>
            <pc:docMk/>
            <pc:sldMk cId="2037936526" sldId="290"/>
            <ac:spMk id="18" creationId="{F451EBE7-64A3-7E40-8C33-3C01E8EBABD2}"/>
          </ac:spMkLst>
        </pc:spChg>
      </pc:sldChg>
      <pc:sldChg chg="delSp modSp mod modClrScheme chgLayout">
        <pc:chgData name="Ayon Islam 2021 (N0995863)" userId="656d2af7-09f4-496e-9940-2e643aaea49b" providerId="ADAL" clId="{AD2FA83E-9A98-4AF8-99F1-18418499FEBC}" dt="2022-02-06T23:19:42.572" v="2290"/>
        <pc:sldMkLst>
          <pc:docMk/>
          <pc:sldMk cId="2076961989" sldId="291"/>
        </pc:sldMkLst>
        <pc:spChg chg="mod">
          <ac:chgData name="Ayon Islam 2021 (N0995863)" userId="656d2af7-09f4-496e-9940-2e643aaea49b" providerId="ADAL" clId="{AD2FA83E-9A98-4AF8-99F1-18418499FEBC}" dt="2022-02-06T23:19:42.572" v="2290"/>
          <ac:spMkLst>
            <pc:docMk/>
            <pc:sldMk cId="2076961989" sldId="291"/>
            <ac:spMk id="16" creationId="{3017211D-9C44-B641-A078-4EA6FEE3BBF9}"/>
          </ac:spMkLst>
        </pc:spChg>
        <pc:spChg chg="mod">
          <ac:chgData name="Ayon Islam 2021 (N0995863)" userId="656d2af7-09f4-496e-9940-2e643aaea49b" providerId="ADAL" clId="{AD2FA83E-9A98-4AF8-99F1-18418499FEBC}" dt="2022-02-01T13:31:22.011" v="52" actId="26606"/>
          <ac:spMkLst>
            <pc:docMk/>
            <pc:sldMk cId="2076961989" sldId="291"/>
            <ac:spMk id="21" creationId="{2627AE97-340B-E245-B9C6-A4E8743E1340}"/>
          </ac:spMkLst>
        </pc:spChg>
        <pc:spChg chg="del mod">
          <ac:chgData name="Ayon Islam 2021 (N0995863)" userId="656d2af7-09f4-496e-9940-2e643aaea49b" providerId="ADAL" clId="{AD2FA83E-9A98-4AF8-99F1-18418499FEBC}" dt="2022-02-01T13:31:22.011" v="52" actId="26606"/>
          <ac:spMkLst>
            <pc:docMk/>
            <pc:sldMk cId="2076961989" sldId="291"/>
            <ac:spMk id="27" creationId="{78F30852-7324-B342-92E6-181AD0A5705C}"/>
          </ac:spMkLst>
        </pc:spChg>
      </pc:sldChg>
      <pc:sldChg chg="modSp mod">
        <pc:chgData name="Ayon Islam 2021 (N0995863)" userId="656d2af7-09f4-496e-9940-2e643aaea49b" providerId="ADAL" clId="{AD2FA83E-9A98-4AF8-99F1-18418499FEBC}" dt="2022-02-06T17:42:45.787" v="914" actId="14100"/>
        <pc:sldMkLst>
          <pc:docMk/>
          <pc:sldMk cId="328354810" sldId="292"/>
        </pc:sldMkLst>
        <pc:spChg chg="mod">
          <ac:chgData name="Ayon Islam 2021 (N0995863)" userId="656d2af7-09f4-496e-9940-2e643aaea49b" providerId="ADAL" clId="{AD2FA83E-9A98-4AF8-99F1-18418499FEBC}" dt="2022-02-05T20:56:28.843" v="468" actId="2710"/>
          <ac:spMkLst>
            <pc:docMk/>
            <pc:sldMk cId="328354810" sldId="292"/>
            <ac:spMk id="2" creationId="{950BF386-A234-4E54-AE40-8EA4C950D16B}"/>
          </ac:spMkLst>
        </pc:spChg>
        <pc:spChg chg="mod">
          <ac:chgData name="Ayon Islam 2021 (N0995863)" userId="656d2af7-09f4-496e-9940-2e643aaea49b" providerId="ADAL" clId="{AD2FA83E-9A98-4AF8-99F1-18418499FEBC}" dt="2022-02-05T20:56:11.200" v="467" actId="255"/>
          <ac:spMkLst>
            <pc:docMk/>
            <pc:sldMk cId="328354810" sldId="292"/>
            <ac:spMk id="18" creationId="{F451EBE7-64A3-7E40-8C33-3C01E8EBABD2}"/>
          </ac:spMkLst>
        </pc:spChg>
        <pc:picChg chg="mod">
          <ac:chgData name="Ayon Islam 2021 (N0995863)" userId="656d2af7-09f4-496e-9940-2e643aaea49b" providerId="ADAL" clId="{AD2FA83E-9A98-4AF8-99F1-18418499FEBC}" dt="2022-02-06T17:42:45.787" v="914" actId="14100"/>
          <ac:picMkLst>
            <pc:docMk/>
            <pc:sldMk cId="328354810" sldId="292"/>
            <ac:picMk id="29" creationId="{4030AF8A-8228-F343-BEC1-75F9E008905F}"/>
          </ac:picMkLst>
        </pc:picChg>
      </pc:sldChg>
      <pc:sldChg chg="modSp mod">
        <pc:chgData name="Ayon Islam 2021 (N0995863)" userId="656d2af7-09f4-496e-9940-2e643aaea49b" providerId="ADAL" clId="{AD2FA83E-9A98-4AF8-99F1-18418499FEBC}" dt="2022-02-13T22:22:56.418" v="6280" actId="20577"/>
        <pc:sldMkLst>
          <pc:docMk/>
          <pc:sldMk cId="9404460" sldId="294"/>
        </pc:sldMkLst>
        <pc:spChg chg="mod">
          <ac:chgData name="Ayon Islam 2021 (N0995863)" userId="656d2af7-09f4-496e-9940-2e643aaea49b" providerId="ADAL" clId="{AD2FA83E-9A98-4AF8-99F1-18418499FEBC}" dt="2022-02-01T13:35:19.445" v="100" actId="20577"/>
          <ac:spMkLst>
            <pc:docMk/>
            <pc:sldMk cId="9404460" sldId="294"/>
            <ac:spMk id="11" creationId="{010FB232-4CB4-C34D-A688-C51B6E7CD2CF}"/>
          </ac:spMkLst>
        </pc:spChg>
        <pc:spChg chg="mod">
          <ac:chgData name="Ayon Islam 2021 (N0995863)" userId="656d2af7-09f4-496e-9940-2e643aaea49b" providerId="ADAL" clId="{AD2FA83E-9A98-4AF8-99F1-18418499FEBC}" dt="2022-02-13T22:22:56.418" v="6280" actId="20577"/>
          <ac:spMkLst>
            <pc:docMk/>
            <pc:sldMk cId="9404460" sldId="294"/>
            <ac:spMk id="18" creationId="{F451EBE7-64A3-7E40-8C33-3C01E8EBABD2}"/>
          </ac:spMkLst>
        </pc:spChg>
      </pc:sldChg>
      <pc:sldChg chg="modSp mod">
        <pc:chgData name="Ayon Islam 2021 (N0995863)" userId="656d2af7-09f4-496e-9940-2e643aaea49b" providerId="ADAL" clId="{AD2FA83E-9A98-4AF8-99F1-18418499FEBC}" dt="2022-02-14T00:22:25.620" v="9539" actId="14100"/>
        <pc:sldMkLst>
          <pc:docMk/>
          <pc:sldMk cId="4278701213" sldId="295"/>
        </pc:sldMkLst>
        <pc:spChg chg="mod">
          <ac:chgData name="Ayon Islam 2021 (N0995863)" userId="656d2af7-09f4-496e-9940-2e643aaea49b" providerId="ADAL" clId="{AD2FA83E-9A98-4AF8-99F1-18418499FEBC}" dt="2022-02-14T00:21:13.453" v="9526"/>
          <ac:spMkLst>
            <pc:docMk/>
            <pc:sldMk cId="4278701213" sldId="295"/>
            <ac:spMk id="3" creationId="{98DE39F9-77AD-4392-8607-C6A7DE024BB9}"/>
          </ac:spMkLst>
        </pc:spChg>
        <pc:picChg chg="mod">
          <ac:chgData name="Ayon Islam 2021 (N0995863)" userId="656d2af7-09f4-496e-9940-2e643aaea49b" providerId="ADAL" clId="{AD2FA83E-9A98-4AF8-99F1-18418499FEBC}" dt="2022-02-14T00:22:21.270" v="9538" actId="14100"/>
          <ac:picMkLst>
            <pc:docMk/>
            <pc:sldMk cId="4278701213" sldId="295"/>
            <ac:picMk id="5" creationId="{8FB64E80-675E-6A4A-AF41-D8DE47B3CFE5}"/>
          </ac:picMkLst>
        </pc:picChg>
        <pc:picChg chg="mod">
          <ac:chgData name="Ayon Islam 2021 (N0995863)" userId="656d2af7-09f4-496e-9940-2e643aaea49b" providerId="ADAL" clId="{AD2FA83E-9A98-4AF8-99F1-18418499FEBC}" dt="2022-02-14T00:22:25.620" v="9539" actId="14100"/>
          <ac:picMkLst>
            <pc:docMk/>
            <pc:sldMk cId="4278701213" sldId="295"/>
            <ac:picMk id="13" creationId="{4D6F1B91-622D-D14D-A2EE-5B2A56BAC075}"/>
          </ac:picMkLst>
        </pc:picChg>
      </pc:sldChg>
      <pc:sldChg chg="addSp delSp modSp mod">
        <pc:chgData name="Ayon Islam 2021 (N0995863)" userId="656d2af7-09f4-496e-9940-2e643aaea49b" providerId="ADAL" clId="{AD2FA83E-9A98-4AF8-99F1-18418499FEBC}" dt="2022-02-06T17:12:28.812" v="895" actId="20577"/>
        <pc:sldMkLst>
          <pc:docMk/>
          <pc:sldMk cId="3626525794" sldId="296"/>
        </pc:sldMkLst>
        <pc:spChg chg="mod">
          <ac:chgData name="Ayon Islam 2021 (N0995863)" userId="656d2af7-09f4-496e-9940-2e643aaea49b" providerId="ADAL" clId="{AD2FA83E-9A98-4AF8-99F1-18418499FEBC}" dt="2022-02-06T16:47:56.668" v="640" actId="20577"/>
          <ac:spMkLst>
            <pc:docMk/>
            <pc:sldMk cId="3626525794" sldId="296"/>
            <ac:spMk id="2" creationId="{CE85ED7D-F424-1C44-BD06-C9E270FFFAD8}"/>
          </ac:spMkLst>
        </pc:spChg>
        <pc:spChg chg="mod">
          <ac:chgData name="Ayon Islam 2021 (N0995863)" userId="656d2af7-09f4-496e-9940-2e643aaea49b" providerId="ADAL" clId="{AD2FA83E-9A98-4AF8-99F1-18418499FEBC}" dt="2022-02-06T17:12:28.812" v="895" actId="20577"/>
          <ac:spMkLst>
            <pc:docMk/>
            <pc:sldMk cId="3626525794" sldId="296"/>
            <ac:spMk id="3" creationId="{CD5E6F65-2689-3541-90AB-3557DAFCEE87}"/>
          </ac:spMkLst>
        </pc:spChg>
        <pc:spChg chg="add del mod">
          <ac:chgData name="Ayon Islam 2021 (N0995863)" userId="656d2af7-09f4-496e-9940-2e643aaea49b" providerId="ADAL" clId="{AD2FA83E-9A98-4AF8-99F1-18418499FEBC}" dt="2022-02-05T20:47:19.922" v="439" actId="478"/>
          <ac:spMkLst>
            <pc:docMk/>
            <pc:sldMk cId="3626525794" sldId="296"/>
            <ac:spMk id="4" creationId="{7529E39A-B320-4EFD-A76A-36A5CA3EAE83}"/>
          </ac:spMkLst>
        </pc:spChg>
      </pc:sldChg>
      <pc:sldChg chg="del">
        <pc:chgData name="Ayon Islam 2021 (N0995863)" userId="656d2af7-09f4-496e-9940-2e643aaea49b" providerId="ADAL" clId="{AD2FA83E-9A98-4AF8-99F1-18418499FEBC}" dt="2022-02-06T16:27:56.908" v="591" actId="2696"/>
        <pc:sldMkLst>
          <pc:docMk/>
          <pc:sldMk cId="2180454148" sldId="297"/>
        </pc:sldMkLst>
      </pc:sldChg>
      <pc:sldChg chg="modSp mod">
        <pc:chgData name="Ayon Islam 2021 (N0995863)" userId="656d2af7-09f4-496e-9940-2e643aaea49b" providerId="ADAL" clId="{AD2FA83E-9A98-4AF8-99F1-18418499FEBC}" dt="2022-02-06T16:26:21.365" v="590" actId="20577"/>
        <pc:sldMkLst>
          <pc:docMk/>
          <pc:sldMk cId="2303163963" sldId="298"/>
        </pc:sldMkLst>
        <pc:spChg chg="mod">
          <ac:chgData name="Ayon Islam 2021 (N0995863)" userId="656d2af7-09f4-496e-9940-2e643aaea49b" providerId="ADAL" clId="{AD2FA83E-9A98-4AF8-99F1-18418499FEBC}" dt="2022-02-06T16:26:21.365" v="590" actId="20577"/>
          <ac:spMkLst>
            <pc:docMk/>
            <pc:sldMk cId="2303163963" sldId="298"/>
            <ac:spMk id="3" creationId="{94611E10-5FE3-C040-8354-7FC247C8711F}"/>
          </ac:spMkLst>
        </pc:spChg>
      </pc:sldChg>
      <pc:sldChg chg="addSp delSp modSp new mod">
        <pc:chgData name="Ayon Islam 2021 (N0995863)" userId="656d2af7-09f4-496e-9940-2e643aaea49b" providerId="ADAL" clId="{AD2FA83E-9A98-4AF8-99F1-18418499FEBC}" dt="2022-02-05T20:59:34.976" v="488" actId="14100"/>
        <pc:sldMkLst>
          <pc:docMk/>
          <pc:sldMk cId="3761912817" sldId="300"/>
        </pc:sldMkLst>
        <pc:spChg chg="mod">
          <ac:chgData name="Ayon Islam 2021 (N0995863)" userId="656d2af7-09f4-496e-9940-2e643aaea49b" providerId="ADAL" clId="{AD2FA83E-9A98-4AF8-99F1-18418499FEBC}" dt="2022-02-01T13:29:59.641" v="50" actId="20577"/>
          <ac:spMkLst>
            <pc:docMk/>
            <pc:sldMk cId="3761912817" sldId="300"/>
            <ac:spMk id="2" creationId="{4B19B693-0905-4BC8-9E55-80DBC3A6CFE1}"/>
          </ac:spMkLst>
        </pc:spChg>
        <pc:spChg chg="del">
          <ac:chgData name="Ayon Islam 2021 (N0995863)" userId="656d2af7-09f4-496e-9940-2e643aaea49b" providerId="ADAL" clId="{AD2FA83E-9A98-4AF8-99F1-18418499FEBC}" dt="2022-02-01T13:30:36.169" v="51"/>
          <ac:spMkLst>
            <pc:docMk/>
            <pc:sldMk cId="3761912817" sldId="300"/>
            <ac:spMk id="3" creationId="{F2FBCF59-C8ED-451D-95F4-B2AB11EA7786}"/>
          </ac:spMkLst>
        </pc:spChg>
        <pc:spChg chg="mod">
          <ac:chgData name="Ayon Islam 2021 (N0995863)" userId="656d2af7-09f4-496e-9940-2e643aaea49b" providerId="ADAL" clId="{AD2FA83E-9A98-4AF8-99F1-18418499FEBC}" dt="2022-02-05T20:59:34.976" v="488" actId="14100"/>
          <ac:spMkLst>
            <pc:docMk/>
            <pc:sldMk cId="3761912817" sldId="300"/>
            <ac:spMk id="4" creationId="{F93C6413-871C-437D-B3AD-D7005D863B44}"/>
          </ac:spMkLst>
        </pc:spChg>
        <pc:picChg chg="add mod">
          <ac:chgData name="Ayon Islam 2021 (N0995863)" userId="656d2af7-09f4-496e-9940-2e643aaea49b" providerId="ADAL" clId="{AD2FA83E-9A98-4AF8-99F1-18418499FEBC}" dt="2022-02-01T13:30:36.169" v="51"/>
          <ac:picMkLst>
            <pc:docMk/>
            <pc:sldMk cId="3761912817" sldId="300"/>
            <ac:picMk id="5" creationId="{A9755160-2082-4092-B587-75CBAB00A2AC}"/>
          </ac:picMkLst>
        </pc:picChg>
      </pc:sldChg>
      <pc:sldChg chg="addSp delSp modSp del mod">
        <pc:chgData name="Ayon Islam 2021 (N0995863)" userId="656d2af7-09f4-496e-9940-2e643aaea49b" providerId="ADAL" clId="{AD2FA83E-9A98-4AF8-99F1-18418499FEBC}" dt="2022-02-05T20:45:56.335" v="427" actId="47"/>
        <pc:sldMkLst>
          <pc:docMk/>
          <pc:sldMk cId="2959647645" sldId="301"/>
        </pc:sldMkLst>
        <pc:spChg chg="add del mod">
          <ac:chgData name="Ayon Islam 2021 (N0995863)" userId="656d2af7-09f4-496e-9940-2e643aaea49b" providerId="ADAL" clId="{AD2FA83E-9A98-4AF8-99F1-18418499FEBC}" dt="2022-02-05T20:45:02.140" v="422"/>
          <ac:spMkLst>
            <pc:docMk/>
            <pc:sldMk cId="2959647645" sldId="301"/>
            <ac:spMk id="3" creationId="{6895FB76-2AF4-493B-8BFB-F3B48793F361}"/>
          </ac:spMkLst>
        </pc:spChg>
        <pc:spChg chg="add del">
          <ac:chgData name="Ayon Islam 2021 (N0995863)" userId="656d2af7-09f4-496e-9940-2e643aaea49b" providerId="ADAL" clId="{AD2FA83E-9A98-4AF8-99F1-18418499FEBC}" dt="2022-02-05T20:44:36.449" v="420" actId="21"/>
          <ac:spMkLst>
            <pc:docMk/>
            <pc:sldMk cId="2959647645" sldId="301"/>
            <ac:spMk id="5" creationId="{5222DCB1-CBE3-4F99-949C-84AF395247FB}"/>
          </ac:spMkLst>
        </pc:spChg>
        <pc:spChg chg="add del mod">
          <ac:chgData name="Ayon Islam 2021 (N0995863)" userId="656d2af7-09f4-496e-9940-2e643aaea49b" providerId="ADAL" clId="{AD2FA83E-9A98-4AF8-99F1-18418499FEBC}" dt="2022-02-05T20:34:12.375" v="387" actId="478"/>
          <ac:spMkLst>
            <pc:docMk/>
            <pc:sldMk cId="2959647645" sldId="301"/>
            <ac:spMk id="10" creationId="{3AFCC286-8877-4713-AB48-E32382795313}"/>
          </ac:spMkLst>
        </pc:spChg>
        <pc:picChg chg="add del mod">
          <ac:chgData name="Ayon Islam 2021 (N0995863)" userId="656d2af7-09f4-496e-9940-2e643aaea49b" providerId="ADAL" clId="{AD2FA83E-9A98-4AF8-99F1-18418499FEBC}" dt="2022-02-05T20:32:47.652" v="360"/>
          <ac:picMkLst>
            <pc:docMk/>
            <pc:sldMk cId="2959647645" sldId="301"/>
            <ac:picMk id="6" creationId="{ABED462B-513E-4172-BCF4-8A6099C3F28B}"/>
          </ac:picMkLst>
        </pc:picChg>
        <pc:picChg chg="add del mod">
          <ac:chgData name="Ayon Islam 2021 (N0995863)" userId="656d2af7-09f4-496e-9940-2e643aaea49b" providerId="ADAL" clId="{AD2FA83E-9A98-4AF8-99F1-18418499FEBC}" dt="2022-02-05T20:32:51.167" v="362"/>
          <ac:picMkLst>
            <pc:docMk/>
            <pc:sldMk cId="2959647645" sldId="301"/>
            <ac:picMk id="7" creationId="{6414FB03-DC25-416E-A2A7-ACB76CE0DF0F}"/>
          </ac:picMkLst>
        </pc:picChg>
        <pc:picChg chg="add del mod ord">
          <ac:chgData name="Ayon Islam 2021 (N0995863)" userId="656d2af7-09f4-496e-9940-2e643aaea49b" providerId="ADAL" clId="{AD2FA83E-9A98-4AF8-99F1-18418499FEBC}" dt="2022-02-05T20:34:46.802" v="410"/>
          <ac:picMkLst>
            <pc:docMk/>
            <pc:sldMk cId="2959647645" sldId="301"/>
            <ac:picMk id="8" creationId="{9FA708CC-2BC7-40FE-BB35-4C502437EF89}"/>
          </ac:picMkLst>
        </pc:picChg>
        <pc:picChg chg="add del mod ord">
          <ac:chgData name="Ayon Islam 2021 (N0995863)" userId="656d2af7-09f4-496e-9940-2e643aaea49b" providerId="ADAL" clId="{AD2FA83E-9A98-4AF8-99F1-18418499FEBC}" dt="2022-02-05T20:35:13.772" v="417"/>
          <ac:picMkLst>
            <pc:docMk/>
            <pc:sldMk cId="2959647645" sldId="301"/>
            <ac:picMk id="11" creationId="{5CF45247-E4FC-40EE-BD5C-9C8975471E9D}"/>
          </ac:picMkLst>
        </pc:picChg>
        <pc:picChg chg="add mod">
          <ac:chgData name="Ayon Islam 2021 (N0995863)" userId="656d2af7-09f4-496e-9940-2e643aaea49b" providerId="ADAL" clId="{AD2FA83E-9A98-4AF8-99F1-18418499FEBC}" dt="2022-02-05T20:45:02.140" v="422"/>
          <ac:picMkLst>
            <pc:docMk/>
            <pc:sldMk cId="2959647645" sldId="301"/>
            <ac:picMk id="12" creationId="{17253EA0-BF5C-47B0-B201-6F98E5078909}"/>
          </ac:picMkLst>
        </pc:picChg>
      </pc:sldChg>
      <pc:sldChg chg="addSp delSp modSp del mod">
        <pc:chgData name="Ayon Islam 2021 (N0995863)" userId="656d2af7-09f4-496e-9940-2e643aaea49b" providerId="ADAL" clId="{AD2FA83E-9A98-4AF8-99F1-18418499FEBC}" dt="2022-02-05T20:46:47.464" v="435" actId="47"/>
        <pc:sldMkLst>
          <pc:docMk/>
          <pc:sldMk cId="3901123293" sldId="302"/>
        </pc:sldMkLst>
        <pc:spChg chg="add del">
          <ac:chgData name="Ayon Islam 2021 (N0995863)" userId="656d2af7-09f4-496e-9940-2e643aaea49b" providerId="ADAL" clId="{AD2FA83E-9A98-4AF8-99F1-18418499FEBC}" dt="2022-02-05T20:34:49.287" v="413"/>
          <ac:spMkLst>
            <pc:docMk/>
            <pc:sldMk cId="3901123293" sldId="302"/>
            <ac:spMk id="3" creationId="{68F4A1A9-1A1E-4CF6-A3CE-990C6A66AC87}"/>
          </ac:spMkLst>
        </pc:spChg>
        <pc:spChg chg="add del mod">
          <ac:chgData name="Ayon Islam 2021 (N0995863)" userId="656d2af7-09f4-496e-9940-2e643aaea49b" providerId="ADAL" clId="{AD2FA83E-9A98-4AF8-99F1-18418499FEBC}" dt="2022-02-05T20:34:41.254" v="397" actId="478"/>
          <ac:spMkLst>
            <pc:docMk/>
            <pc:sldMk cId="3901123293" sldId="302"/>
            <ac:spMk id="8" creationId="{FB319D7B-7571-4782-A2E7-AB0F33E052F1}"/>
          </ac:spMkLst>
        </pc:spChg>
        <pc:picChg chg="add del mod ord">
          <ac:chgData name="Ayon Islam 2021 (N0995863)" userId="656d2af7-09f4-496e-9940-2e643aaea49b" providerId="ADAL" clId="{AD2FA83E-9A98-4AF8-99F1-18418499FEBC}" dt="2022-02-05T20:34:49.287" v="413"/>
          <ac:picMkLst>
            <pc:docMk/>
            <pc:sldMk cId="3901123293" sldId="302"/>
            <ac:picMk id="7" creationId="{ED2EFF9D-E7C2-4A0D-AC9B-DA9D94C13389}"/>
          </ac:picMkLst>
        </pc:picChg>
      </pc:sldChg>
      <pc:sldChg chg="modSp add mod">
        <pc:chgData name="Ayon Islam 2021 (N0995863)" userId="656d2af7-09f4-496e-9940-2e643aaea49b" providerId="ADAL" clId="{AD2FA83E-9A98-4AF8-99F1-18418499FEBC}" dt="2022-02-06T17:43:08.680" v="917" actId="14100"/>
        <pc:sldMkLst>
          <pc:docMk/>
          <pc:sldMk cId="890839057" sldId="303"/>
        </pc:sldMkLst>
        <pc:spChg chg="mod">
          <ac:chgData name="Ayon Islam 2021 (N0995863)" userId="656d2af7-09f4-496e-9940-2e643aaea49b" providerId="ADAL" clId="{AD2FA83E-9A98-4AF8-99F1-18418499FEBC}" dt="2022-02-05T20:57:18.006" v="473" actId="1076"/>
          <ac:spMkLst>
            <pc:docMk/>
            <pc:sldMk cId="890839057" sldId="303"/>
            <ac:spMk id="2" creationId="{950BF386-A234-4E54-AE40-8EA4C950D16B}"/>
          </ac:spMkLst>
        </pc:spChg>
        <pc:spChg chg="mod">
          <ac:chgData name="Ayon Islam 2021 (N0995863)" userId="656d2af7-09f4-496e-9940-2e643aaea49b" providerId="ADAL" clId="{AD2FA83E-9A98-4AF8-99F1-18418499FEBC}" dt="2022-02-05T20:57:09.269" v="472" actId="255"/>
          <ac:spMkLst>
            <pc:docMk/>
            <pc:sldMk cId="890839057" sldId="303"/>
            <ac:spMk id="18" creationId="{F451EBE7-64A3-7E40-8C33-3C01E8EBABD2}"/>
          </ac:spMkLst>
        </pc:spChg>
        <pc:picChg chg="mod">
          <ac:chgData name="Ayon Islam 2021 (N0995863)" userId="656d2af7-09f4-496e-9940-2e643aaea49b" providerId="ADAL" clId="{AD2FA83E-9A98-4AF8-99F1-18418499FEBC}" dt="2022-02-06T17:43:08.680" v="917" actId="14100"/>
          <ac:picMkLst>
            <pc:docMk/>
            <pc:sldMk cId="890839057" sldId="303"/>
            <ac:picMk id="29" creationId="{4030AF8A-8228-F343-BEC1-75F9E008905F}"/>
          </ac:picMkLst>
        </pc:picChg>
      </pc:sldChg>
      <pc:sldChg chg="addSp delSp modSp add mod">
        <pc:chgData name="Ayon Islam 2021 (N0995863)" userId="656d2af7-09f4-496e-9940-2e643aaea49b" providerId="ADAL" clId="{AD2FA83E-9A98-4AF8-99F1-18418499FEBC}" dt="2022-02-06T17:43:24.009" v="918" actId="14100"/>
        <pc:sldMkLst>
          <pc:docMk/>
          <pc:sldMk cId="4240674939" sldId="304"/>
        </pc:sldMkLst>
        <pc:spChg chg="del mod">
          <ac:chgData name="Ayon Islam 2021 (N0995863)" userId="656d2af7-09f4-496e-9940-2e643aaea49b" providerId="ADAL" clId="{AD2FA83E-9A98-4AF8-99F1-18418499FEBC}" dt="2022-02-05T20:46:37.727" v="433" actId="478"/>
          <ac:spMkLst>
            <pc:docMk/>
            <pc:sldMk cId="4240674939" sldId="304"/>
            <ac:spMk id="2" creationId="{950BF386-A234-4E54-AE40-8EA4C950D16B}"/>
          </ac:spMkLst>
        </pc:spChg>
        <pc:spChg chg="add mod">
          <ac:chgData name="Ayon Islam 2021 (N0995863)" userId="656d2af7-09f4-496e-9940-2e643aaea49b" providerId="ADAL" clId="{AD2FA83E-9A98-4AF8-99F1-18418499FEBC}" dt="2022-02-05T20:58:56.815" v="486" actId="1076"/>
          <ac:spMkLst>
            <pc:docMk/>
            <pc:sldMk cId="4240674939" sldId="304"/>
            <ac:spMk id="6" creationId="{5EC7B41B-B0F5-448B-8EBA-5C5BA7B64043}"/>
          </ac:spMkLst>
        </pc:spChg>
        <pc:spChg chg="mod">
          <ac:chgData name="Ayon Islam 2021 (N0995863)" userId="656d2af7-09f4-496e-9940-2e643aaea49b" providerId="ADAL" clId="{AD2FA83E-9A98-4AF8-99F1-18418499FEBC}" dt="2022-02-05T20:55:18.897" v="464" actId="2710"/>
          <ac:spMkLst>
            <pc:docMk/>
            <pc:sldMk cId="4240674939" sldId="304"/>
            <ac:spMk id="18" creationId="{F451EBE7-64A3-7E40-8C33-3C01E8EBABD2}"/>
          </ac:spMkLst>
        </pc:spChg>
        <pc:picChg chg="mod">
          <ac:chgData name="Ayon Islam 2021 (N0995863)" userId="656d2af7-09f4-496e-9940-2e643aaea49b" providerId="ADAL" clId="{AD2FA83E-9A98-4AF8-99F1-18418499FEBC}" dt="2022-02-06T17:43:24.009" v="918" actId="14100"/>
          <ac:picMkLst>
            <pc:docMk/>
            <pc:sldMk cId="4240674939" sldId="304"/>
            <ac:picMk id="29" creationId="{4030AF8A-8228-F343-BEC1-75F9E008905F}"/>
          </ac:picMkLst>
        </pc:picChg>
      </pc:sldChg>
      <pc:sldChg chg="addSp delSp modSp new mod">
        <pc:chgData name="Ayon Islam 2021 (N0995863)" userId="656d2af7-09f4-496e-9940-2e643aaea49b" providerId="ADAL" clId="{AD2FA83E-9A98-4AF8-99F1-18418499FEBC}" dt="2022-02-10T23:35:43.217" v="3294" actId="20577"/>
        <pc:sldMkLst>
          <pc:docMk/>
          <pc:sldMk cId="2951190722" sldId="305"/>
        </pc:sldMkLst>
        <pc:spChg chg="mod">
          <ac:chgData name="Ayon Islam 2021 (N0995863)" userId="656d2af7-09f4-496e-9940-2e643aaea49b" providerId="ADAL" clId="{AD2FA83E-9A98-4AF8-99F1-18418499FEBC}" dt="2022-02-06T22:51:49.664" v="2021" actId="313"/>
          <ac:spMkLst>
            <pc:docMk/>
            <pc:sldMk cId="2951190722" sldId="305"/>
            <ac:spMk id="2" creationId="{03A02114-6B05-4634-9014-A1A6F05D159C}"/>
          </ac:spMkLst>
        </pc:spChg>
        <pc:spChg chg="del">
          <ac:chgData name="Ayon Islam 2021 (N0995863)" userId="656d2af7-09f4-496e-9940-2e643aaea49b" providerId="ADAL" clId="{AD2FA83E-9A98-4AF8-99F1-18418499FEBC}" dt="2022-02-06T17:41:03.193" v="909"/>
          <ac:spMkLst>
            <pc:docMk/>
            <pc:sldMk cId="2951190722" sldId="305"/>
            <ac:spMk id="3" creationId="{2F66D706-456F-49F3-B16F-418286AF6B09}"/>
          </ac:spMkLst>
        </pc:spChg>
        <pc:spChg chg="add del mod">
          <ac:chgData name="Ayon Islam 2021 (N0995863)" userId="656d2af7-09f4-496e-9940-2e643aaea49b" providerId="ADAL" clId="{AD2FA83E-9A98-4AF8-99F1-18418499FEBC}" dt="2022-02-06T22:54:32.599" v="2204" actId="5793"/>
          <ac:spMkLst>
            <pc:docMk/>
            <pc:sldMk cId="2951190722" sldId="305"/>
            <ac:spMk id="4" creationId="{FD9648DD-6228-427A-B717-A5845CBEA5CF}"/>
          </ac:spMkLst>
        </pc:spChg>
        <pc:spChg chg="add del mod">
          <ac:chgData name="Ayon Islam 2021 (N0995863)" userId="656d2af7-09f4-496e-9940-2e643aaea49b" providerId="ADAL" clId="{AD2FA83E-9A98-4AF8-99F1-18418499FEBC}" dt="2022-02-06T22:42:40.188" v="1413" actId="21"/>
          <ac:spMkLst>
            <pc:docMk/>
            <pc:sldMk cId="2951190722" sldId="305"/>
            <ac:spMk id="9" creationId="{5B8BFA71-5EAD-40A6-B7FF-8BCEED15FB6F}"/>
          </ac:spMkLst>
        </pc:spChg>
        <pc:spChg chg="add mod">
          <ac:chgData name="Ayon Islam 2021 (N0995863)" userId="656d2af7-09f4-496e-9940-2e643aaea49b" providerId="ADAL" clId="{AD2FA83E-9A98-4AF8-99F1-18418499FEBC}" dt="2022-02-10T23:35:43.217" v="3294" actId="20577"/>
          <ac:spMkLst>
            <pc:docMk/>
            <pc:sldMk cId="2951190722" sldId="305"/>
            <ac:spMk id="10" creationId="{2738C948-8A12-443E-AC9F-5C9B7E913418}"/>
          </ac:spMkLst>
        </pc:spChg>
        <pc:picChg chg="add mod ord">
          <ac:chgData name="Ayon Islam 2021 (N0995863)" userId="656d2af7-09f4-496e-9940-2e643aaea49b" providerId="ADAL" clId="{AD2FA83E-9A98-4AF8-99F1-18418499FEBC}" dt="2022-02-06T17:43:35.464" v="920" actId="167"/>
          <ac:picMkLst>
            <pc:docMk/>
            <pc:sldMk cId="2951190722" sldId="305"/>
            <ac:picMk id="5" creationId="{79734BE2-96CC-45B1-B7F2-6E9888249871}"/>
          </ac:picMkLst>
        </pc:picChg>
      </pc:sldChg>
      <pc:sldChg chg="ord">
        <pc:chgData name="Ayon Islam 2021 (N0995863)" userId="656d2af7-09f4-496e-9940-2e643aaea49b" providerId="ADAL" clId="{AD2FA83E-9A98-4AF8-99F1-18418499FEBC}" dt="2022-02-06T21:11:51.861" v="1411"/>
        <pc:sldMkLst>
          <pc:docMk/>
          <pc:sldMk cId="1753042879" sldId="306"/>
        </pc:sldMkLst>
      </pc:sldChg>
      <pc:sldChg chg="modSp new mod">
        <pc:chgData name="Ayon Islam 2021 (N0995863)" userId="656d2af7-09f4-496e-9940-2e643aaea49b" providerId="ADAL" clId="{AD2FA83E-9A98-4AF8-99F1-18418499FEBC}" dt="2022-02-13T00:37:15.434" v="5289" actId="20577"/>
        <pc:sldMkLst>
          <pc:docMk/>
          <pc:sldMk cId="4255971797" sldId="307"/>
        </pc:sldMkLst>
        <pc:spChg chg="mod">
          <ac:chgData name="Ayon Islam 2021 (N0995863)" userId="656d2af7-09f4-496e-9940-2e643aaea49b" providerId="ADAL" clId="{AD2FA83E-9A98-4AF8-99F1-18418499FEBC}" dt="2022-02-06T22:44:56.330" v="1578" actId="20577"/>
          <ac:spMkLst>
            <pc:docMk/>
            <pc:sldMk cId="4255971797" sldId="307"/>
            <ac:spMk id="2" creationId="{A98FEDFC-04EB-4858-A4B6-1F417168291C}"/>
          </ac:spMkLst>
        </pc:spChg>
        <pc:spChg chg="mod">
          <ac:chgData name="Ayon Islam 2021 (N0995863)" userId="656d2af7-09f4-496e-9940-2e643aaea49b" providerId="ADAL" clId="{AD2FA83E-9A98-4AF8-99F1-18418499FEBC}" dt="2022-02-13T00:37:15.434" v="5289" actId="20577"/>
          <ac:spMkLst>
            <pc:docMk/>
            <pc:sldMk cId="4255971797" sldId="307"/>
            <ac:spMk id="3" creationId="{89FBE31B-B19F-43A1-B33F-93556C305B05}"/>
          </ac:spMkLst>
        </pc:spChg>
      </pc:sldChg>
      <pc:sldChg chg="new del">
        <pc:chgData name="Ayon Islam 2021 (N0995863)" userId="656d2af7-09f4-496e-9940-2e643aaea49b" providerId="ADAL" clId="{AD2FA83E-9A98-4AF8-99F1-18418499FEBC}" dt="2022-02-06T22:53:48.349" v="2139" actId="680"/>
        <pc:sldMkLst>
          <pc:docMk/>
          <pc:sldMk cId="3884765982" sldId="308"/>
        </pc:sldMkLst>
      </pc:sldChg>
      <pc:sldChg chg="modSp new mod">
        <pc:chgData name="Ayon Islam 2021 (N0995863)" userId="656d2af7-09f4-496e-9940-2e643aaea49b" providerId="ADAL" clId="{AD2FA83E-9A98-4AF8-99F1-18418499FEBC}" dt="2022-02-10T23:53:11.450" v="4999" actId="313"/>
        <pc:sldMkLst>
          <pc:docMk/>
          <pc:sldMk cId="3664990465" sldId="310"/>
        </pc:sldMkLst>
        <pc:spChg chg="mod">
          <ac:chgData name="Ayon Islam 2021 (N0995863)" userId="656d2af7-09f4-496e-9940-2e643aaea49b" providerId="ADAL" clId="{AD2FA83E-9A98-4AF8-99F1-18418499FEBC}" dt="2022-02-10T23:28:29.515" v="2822" actId="20577"/>
          <ac:spMkLst>
            <pc:docMk/>
            <pc:sldMk cId="3664990465" sldId="310"/>
            <ac:spMk id="2" creationId="{B4CE06DF-0364-448A-8F25-A98C8B2BD9FA}"/>
          </ac:spMkLst>
        </pc:spChg>
        <pc:spChg chg="mod">
          <ac:chgData name="Ayon Islam 2021 (N0995863)" userId="656d2af7-09f4-496e-9940-2e643aaea49b" providerId="ADAL" clId="{AD2FA83E-9A98-4AF8-99F1-18418499FEBC}" dt="2022-02-10T23:53:11.450" v="4999" actId="313"/>
          <ac:spMkLst>
            <pc:docMk/>
            <pc:sldMk cId="3664990465" sldId="310"/>
            <ac:spMk id="3" creationId="{6498C9E2-27D9-4C22-91FB-C99CC90398FC}"/>
          </ac:spMkLst>
        </pc:spChg>
      </pc:sldChg>
      <pc:sldChg chg="addSp delSp modSp new mod">
        <pc:chgData name="Ayon Islam 2021 (N0995863)" userId="656d2af7-09f4-496e-9940-2e643aaea49b" providerId="ADAL" clId="{AD2FA83E-9A98-4AF8-99F1-18418499FEBC}" dt="2022-02-10T23:52:01.974" v="4864" actId="20577"/>
        <pc:sldMkLst>
          <pc:docMk/>
          <pc:sldMk cId="3125333881" sldId="311"/>
        </pc:sldMkLst>
        <pc:spChg chg="mod">
          <ac:chgData name="Ayon Islam 2021 (N0995863)" userId="656d2af7-09f4-496e-9940-2e643aaea49b" providerId="ADAL" clId="{AD2FA83E-9A98-4AF8-99F1-18418499FEBC}" dt="2022-02-10T23:41:33.312" v="3778" actId="20577"/>
          <ac:spMkLst>
            <pc:docMk/>
            <pc:sldMk cId="3125333881" sldId="311"/>
            <ac:spMk id="2" creationId="{FC31F54F-6EFD-402E-801E-F9BCF901D1CE}"/>
          </ac:spMkLst>
        </pc:spChg>
        <pc:spChg chg="mod">
          <ac:chgData name="Ayon Islam 2021 (N0995863)" userId="656d2af7-09f4-496e-9940-2e643aaea49b" providerId="ADAL" clId="{AD2FA83E-9A98-4AF8-99F1-18418499FEBC}" dt="2022-02-10T23:52:01.974" v="4864" actId="20577"/>
          <ac:spMkLst>
            <pc:docMk/>
            <pc:sldMk cId="3125333881" sldId="311"/>
            <ac:spMk id="3" creationId="{9C5315FF-49F6-4F6D-A664-71B6289233FB}"/>
          </ac:spMkLst>
        </pc:spChg>
        <pc:picChg chg="add del mod">
          <ac:chgData name="Ayon Islam 2021 (N0995863)" userId="656d2af7-09f4-496e-9940-2e643aaea49b" providerId="ADAL" clId="{AD2FA83E-9A98-4AF8-99F1-18418499FEBC}" dt="2022-02-10T23:46:13.828" v="4272" actId="478"/>
          <ac:picMkLst>
            <pc:docMk/>
            <pc:sldMk cId="3125333881" sldId="311"/>
            <ac:picMk id="5" creationId="{F4E37C87-744A-4EE7-84A0-1234856E753E}"/>
          </ac:picMkLst>
        </pc:picChg>
        <pc:picChg chg="add del mod">
          <ac:chgData name="Ayon Islam 2021 (N0995863)" userId="656d2af7-09f4-496e-9940-2e643aaea49b" providerId="ADAL" clId="{AD2FA83E-9A98-4AF8-99F1-18418499FEBC}" dt="2022-02-10T23:47:17.662" v="4278" actId="478"/>
          <ac:picMkLst>
            <pc:docMk/>
            <pc:sldMk cId="3125333881" sldId="311"/>
            <ac:picMk id="7" creationId="{FF90D64E-5F24-4218-924D-B8635F682D87}"/>
          </ac:picMkLst>
        </pc:picChg>
        <pc:picChg chg="add del">
          <ac:chgData name="Ayon Islam 2021 (N0995863)" userId="656d2af7-09f4-496e-9940-2e643aaea49b" providerId="ADAL" clId="{AD2FA83E-9A98-4AF8-99F1-18418499FEBC}" dt="2022-02-10T23:47:16.694" v="4277" actId="478"/>
          <ac:picMkLst>
            <pc:docMk/>
            <pc:sldMk cId="3125333881" sldId="311"/>
            <ac:picMk id="9" creationId="{EA9C3F19-BA7C-4360-B82F-CB8084478588}"/>
          </ac:picMkLst>
        </pc:picChg>
        <pc:picChg chg="add del mod">
          <ac:chgData name="Ayon Islam 2021 (N0995863)" userId="656d2af7-09f4-496e-9940-2e643aaea49b" providerId="ADAL" clId="{AD2FA83E-9A98-4AF8-99F1-18418499FEBC}" dt="2022-02-10T23:49:27.409" v="4731" actId="478"/>
          <ac:picMkLst>
            <pc:docMk/>
            <pc:sldMk cId="3125333881" sldId="311"/>
            <ac:picMk id="11" creationId="{DDB24D36-8D54-4E09-AD11-8257B766BAED}"/>
          </ac:picMkLst>
        </pc:picChg>
      </pc:sldChg>
      <pc:sldChg chg="new del">
        <pc:chgData name="Ayon Islam 2021 (N0995863)" userId="656d2af7-09f4-496e-9940-2e643aaea49b" providerId="ADAL" clId="{AD2FA83E-9A98-4AF8-99F1-18418499FEBC}" dt="2022-02-13T17:33:06.865" v="5291" actId="47"/>
        <pc:sldMkLst>
          <pc:docMk/>
          <pc:sldMk cId="818613077" sldId="312"/>
        </pc:sldMkLst>
      </pc:sldChg>
      <pc:sldChg chg="addSp delSp modSp new mod ord">
        <pc:chgData name="Ayon Islam 2021 (N0995863)" userId="656d2af7-09f4-496e-9940-2e643aaea49b" providerId="ADAL" clId="{AD2FA83E-9A98-4AF8-99F1-18418499FEBC}" dt="2022-02-13T22:19:11.512" v="6121" actId="20577"/>
        <pc:sldMkLst>
          <pc:docMk/>
          <pc:sldMk cId="3610718795" sldId="312"/>
        </pc:sldMkLst>
        <pc:spChg chg="mod">
          <ac:chgData name="Ayon Islam 2021 (N0995863)" userId="656d2af7-09f4-496e-9940-2e643aaea49b" providerId="ADAL" clId="{AD2FA83E-9A98-4AF8-99F1-18418499FEBC}" dt="2022-02-13T20:11:06.787" v="5341" actId="20577"/>
          <ac:spMkLst>
            <pc:docMk/>
            <pc:sldMk cId="3610718795" sldId="312"/>
            <ac:spMk id="2" creationId="{3E6F7558-0393-45C6-8D31-61E2590F7986}"/>
          </ac:spMkLst>
        </pc:spChg>
        <pc:spChg chg="del">
          <ac:chgData name="Ayon Islam 2021 (N0995863)" userId="656d2af7-09f4-496e-9940-2e643aaea49b" providerId="ADAL" clId="{AD2FA83E-9A98-4AF8-99F1-18418499FEBC}" dt="2022-02-13T20:23:18.810" v="5342"/>
          <ac:spMkLst>
            <pc:docMk/>
            <pc:sldMk cId="3610718795" sldId="312"/>
            <ac:spMk id="3" creationId="{20C89665-A0C9-43D1-872D-6B920EBFAB5D}"/>
          </ac:spMkLst>
        </pc:spChg>
        <pc:spChg chg="mod">
          <ac:chgData name="Ayon Islam 2021 (N0995863)" userId="656d2af7-09f4-496e-9940-2e643aaea49b" providerId="ADAL" clId="{AD2FA83E-9A98-4AF8-99F1-18418499FEBC}" dt="2022-02-13T22:17:42.804" v="5908"/>
          <ac:spMkLst>
            <pc:docMk/>
            <pc:sldMk cId="3610718795" sldId="312"/>
            <ac:spMk id="4" creationId="{9CF60CDD-4B2B-44C0-9CE1-41E868D1EC3B}"/>
          </ac:spMkLst>
        </pc:spChg>
        <pc:spChg chg="add mod">
          <ac:chgData name="Ayon Islam 2021 (N0995863)" userId="656d2af7-09f4-496e-9940-2e643aaea49b" providerId="ADAL" clId="{AD2FA83E-9A98-4AF8-99F1-18418499FEBC}" dt="2022-02-13T22:19:11.512" v="6121" actId="20577"/>
          <ac:spMkLst>
            <pc:docMk/>
            <pc:sldMk cId="3610718795" sldId="312"/>
            <ac:spMk id="6" creationId="{FF96E355-EAB2-4AB2-AB7E-07D867ACFCAB}"/>
          </ac:spMkLst>
        </pc:spChg>
        <pc:picChg chg="add mod">
          <ac:chgData name="Ayon Islam 2021 (N0995863)" userId="656d2af7-09f4-496e-9940-2e643aaea49b" providerId="ADAL" clId="{AD2FA83E-9A98-4AF8-99F1-18418499FEBC}" dt="2022-02-13T20:23:25.986" v="5343" actId="14100"/>
          <ac:picMkLst>
            <pc:docMk/>
            <pc:sldMk cId="3610718795" sldId="312"/>
            <ac:picMk id="5" creationId="{A2DB9529-20F6-4390-85A0-2498269C24E6}"/>
          </ac:picMkLst>
        </pc:picChg>
      </pc:sldChg>
      <pc:sldChg chg="modSp new mod">
        <pc:chgData name="Ayon Islam 2021 (N0995863)" userId="656d2af7-09f4-496e-9940-2e643aaea49b" providerId="ADAL" clId="{AD2FA83E-9A98-4AF8-99F1-18418499FEBC}" dt="2022-02-13T22:26:19.492" v="6760" actId="20577"/>
        <pc:sldMkLst>
          <pc:docMk/>
          <pc:sldMk cId="3188410170" sldId="314"/>
        </pc:sldMkLst>
        <pc:spChg chg="mod">
          <ac:chgData name="Ayon Islam 2021 (N0995863)" userId="656d2af7-09f4-496e-9940-2e643aaea49b" providerId="ADAL" clId="{AD2FA83E-9A98-4AF8-99F1-18418499FEBC}" dt="2022-02-13T22:23:47.419" v="6342" actId="20577"/>
          <ac:spMkLst>
            <pc:docMk/>
            <pc:sldMk cId="3188410170" sldId="314"/>
            <ac:spMk id="2" creationId="{69636127-8CC8-4DF5-84E9-009D21447CD2}"/>
          </ac:spMkLst>
        </pc:spChg>
        <pc:spChg chg="mod">
          <ac:chgData name="Ayon Islam 2021 (N0995863)" userId="656d2af7-09f4-496e-9940-2e643aaea49b" providerId="ADAL" clId="{AD2FA83E-9A98-4AF8-99F1-18418499FEBC}" dt="2022-02-13T22:26:19.492" v="6760" actId="20577"/>
          <ac:spMkLst>
            <pc:docMk/>
            <pc:sldMk cId="3188410170" sldId="314"/>
            <ac:spMk id="3" creationId="{0F000595-4DB0-482B-853B-5BBD3DEF9547}"/>
          </ac:spMkLst>
        </pc:spChg>
      </pc:sldChg>
      <pc:sldChg chg="addSp delSp modSp new add del mod">
        <pc:chgData name="Ayon Islam 2021 (N0995863)" userId="656d2af7-09f4-496e-9940-2e643aaea49b" providerId="ADAL" clId="{AD2FA83E-9A98-4AF8-99F1-18418499FEBC}" dt="2022-02-13T22:27:29.967" v="6858" actId="47"/>
        <pc:sldMkLst>
          <pc:docMk/>
          <pc:sldMk cId="531554273" sldId="315"/>
        </pc:sldMkLst>
        <pc:spChg chg="mod">
          <ac:chgData name="Ayon Islam 2021 (N0995863)" userId="656d2af7-09f4-496e-9940-2e643aaea49b" providerId="ADAL" clId="{AD2FA83E-9A98-4AF8-99F1-18418499FEBC}" dt="2022-02-13T22:27:06.337" v="6839" actId="20577"/>
          <ac:spMkLst>
            <pc:docMk/>
            <pc:sldMk cId="531554273" sldId="315"/>
            <ac:spMk id="2" creationId="{2A5D4B88-EFC4-4C3F-85BD-628B1915D305}"/>
          </ac:spMkLst>
        </pc:spChg>
        <pc:spChg chg="del mod">
          <ac:chgData name="Ayon Islam 2021 (N0995863)" userId="656d2af7-09f4-496e-9940-2e643aaea49b" providerId="ADAL" clId="{AD2FA83E-9A98-4AF8-99F1-18418499FEBC}" dt="2022-02-13T22:27:17.090" v="6855" actId="478"/>
          <ac:spMkLst>
            <pc:docMk/>
            <pc:sldMk cId="531554273" sldId="315"/>
            <ac:spMk id="3" creationId="{0249389D-A94E-47B5-9B44-81B02022A610}"/>
          </ac:spMkLst>
        </pc:spChg>
        <pc:spChg chg="add mod">
          <ac:chgData name="Ayon Islam 2021 (N0995863)" userId="656d2af7-09f4-496e-9940-2e643aaea49b" providerId="ADAL" clId="{AD2FA83E-9A98-4AF8-99F1-18418499FEBC}" dt="2022-02-13T22:27:17.090" v="6855" actId="478"/>
          <ac:spMkLst>
            <pc:docMk/>
            <pc:sldMk cId="531554273" sldId="315"/>
            <ac:spMk id="8" creationId="{13A28931-E815-4AD6-B0BB-C95FB2773232}"/>
          </ac:spMkLst>
        </pc:spChg>
      </pc:sldChg>
      <pc:sldChg chg="modSp new mod">
        <pc:chgData name="Ayon Islam 2021 (N0995863)" userId="656d2af7-09f4-496e-9940-2e643aaea49b" providerId="ADAL" clId="{AD2FA83E-9A98-4AF8-99F1-18418499FEBC}" dt="2022-02-14T00:00:50.213" v="8070" actId="20577"/>
        <pc:sldMkLst>
          <pc:docMk/>
          <pc:sldMk cId="1910563253" sldId="315"/>
        </pc:sldMkLst>
        <pc:spChg chg="mod">
          <ac:chgData name="Ayon Islam 2021 (N0995863)" userId="656d2af7-09f4-496e-9940-2e643aaea49b" providerId="ADAL" clId="{AD2FA83E-9A98-4AF8-99F1-18418499FEBC}" dt="2022-02-13T22:27:56.018" v="6922" actId="20577"/>
          <ac:spMkLst>
            <pc:docMk/>
            <pc:sldMk cId="1910563253" sldId="315"/>
            <ac:spMk id="2" creationId="{7B3B395E-37E3-48FD-88F2-E9C4C3B84370}"/>
          </ac:spMkLst>
        </pc:spChg>
        <pc:spChg chg="mod">
          <ac:chgData name="Ayon Islam 2021 (N0995863)" userId="656d2af7-09f4-496e-9940-2e643aaea49b" providerId="ADAL" clId="{AD2FA83E-9A98-4AF8-99F1-18418499FEBC}" dt="2022-02-14T00:00:50.213" v="8070" actId="20577"/>
          <ac:spMkLst>
            <pc:docMk/>
            <pc:sldMk cId="1910563253" sldId="315"/>
            <ac:spMk id="3" creationId="{5742C7C9-9860-4A54-9FFC-D883E54588A0}"/>
          </ac:spMkLst>
        </pc:spChg>
      </pc:sldChg>
      <pc:sldChg chg="modSp new mod">
        <pc:chgData name="Ayon Islam 2021 (N0995863)" userId="656d2af7-09f4-496e-9940-2e643aaea49b" providerId="ADAL" clId="{AD2FA83E-9A98-4AF8-99F1-18418499FEBC}" dt="2022-02-14T00:14:45.684" v="9427" actId="20577"/>
        <pc:sldMkLst>
          <pc:docMk/>
          <pc:sldMk cId="3692295550" sldId="316"/>
        </pc:sldMkLst>
        <pc:spChg chg="mod">
          <ac:chgData name="Ayon Islam 2021 (N0995863)" userId="656d2af7-09f4-496e-9940-2e643aaea49b" providerId="ADAL" clId="{AD2FA83E-9A98-4AF8-99F1-18418499FEBC}" dt="2022-02-14T00:01:24.138" v="8111" actId="20577"/>
          <ac:spMkLst>
            <pc:docMk/>
            <pc:sldMk cId="3692295550" sldId="316"/>
            <ac:spMk id="2" creationId="{75623523-698C-4C61-896A-C7A083E0CD21}"/>
          </ac:spMkLst>
        </pc:spChg>
        <pc:spChg chg="mod">
          <ac:chgData name="Ayon Islam 2021 (N0995863)" userId="656d2af7-09f4-496e-9940-2e643aaea49b" providerId="ADAL" clId="{AD2FA83E-9A98-4AF8-99F1-18418499FEBC}" dt="2022-02-14T00:14:45.684" v="9427" actId="20577"/>
          <ac:spMkLst>
            <pc:docMk/>
            <pc:sldMk cId="3692295550" sldId="316"/>
            <ac:spMk id="3" creationId="{FB2C9E10-C0E2-4348-B7ED-477CCB6201B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2/13/2022</a:t>
            </a:fld>
            <a:endParaRPr lang="en-US"/>
          </a:p>
        </p:txBody>
      </p:sp>
      <p:sp>
        <p:nvSpPr>
          <p:cNvPr id="4" name="Footer Placeholder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hdphoto1.wdp>
</file>

<file path=ppt/media/image1.tiff>
</file>

<file path=ppt/media/image2.tiff>
</file>

<file path=ppt/media/image3.png>
</file>

<file path=ppt/media/image4.tiff>
</file>

<file path=ppt/media/image5.jpeg>
</file>

<file path=ppt/media/image6.jpe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2/13/2022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a:p>
        </p:txBody>
      </p:sp>
    </p:spTree>
    <p:extLst>
      <p:ext uri="{BB962C8B-B14F-4D97-AF65-F5344CB8AC3E}">
        <p14:creationId xmlns:p14="http://schemas.microsoft.com/office/powerpoint/2010/main" val="1085124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B303FA8-A3F3-7640-B13D-36C73B3E5587}" type="slidenum">
              <a:rPr lang="en-US" smtClean="0"/>
              <a:t>3</a:t>
            </a:fld>
            <a:endParaRPr lang="en-US"/>
          </a:p>
        </p:txBody>
      </p:sp>
    </p:spTree>
    <p:extLst>
      <p:ext uri="{BB962C8B-B14F-4D97-AF65-F5344CB8AC3E}">
        <p14:creationId xmlns:p14="http://schemas.microsoft.com/office/powerpoint/2010/main" val="1827009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B303FA8-A3F3-7640-B13D-36C73B3E5587}" type="slidenum">
              <a:rPr lang="en-US" smtClean="0"/>
              <a:t>4</a:t>
            </a:fld>
            <a:endParaRPr lang="en-US"/>
          </a:p>
        </p:txBody>
      </p:sp>
    </p:spTree>
    <p:extLst>
      <p:ext uri="{BB962C8B-B14F-4D97-AF65-F5344CB8AC3E}">
        <p14:creationId xmlns:p14="http://schemas.microsoft.com/office/powerpoint/2010/main" val="2150291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B303FA8-A3F3-7640-B13D-36C73B3E5587}" type="slidenum">
              <a:rPr lang="en-US" smtClean="0"/>
              <a:t>5</a:t>
            </a:fld>
            <a:endParaRPr lang="en-US"/>
          </a:p>
        </p:txBody>
      </p:sp>
    </p:spTree>
    <p:extLst>
      <p:ext uri="{BB962C8B-B14F-4D97-AF65-F5344CB8AC3E}">
        <p14:creationId xmlns:p14="http://schemas.microsoft.com/office/powerpoint/2010/main" val="67373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62CB9073-1A97-EF48-93BC-E626B884D79B}"/>
              </a:ext>
            </a:extLst>
          </p:cNvPr>
          <p:cNvSpPr>
            <a:spLocks noGrp="1"/>
          </p:cNvSpPr>
          <p:nvPr>
            <p:ph type="pic" sz="quarter" idx="14"/>
          </p:nvPr>
        </p:nvSpPr>
        <p:spPr>
          <a:xfrm>
            <a:off x="-9249" y="-4352"/>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solidFill>
            <a:schemeClr val="tx1"/>
          </a:solidFill>
        </p:spPr>
        <p:txBody>
          <a:bodyPr wrap="square">
            <a:noAutofit/>
          </a:bodyPr>
          <a:lstStyle/>
          <a:p>
            <a:r>
              <a:rPr lang="en-US"/>
              <a:t>Click icon to add picture</a:t>
            </a:r>
          </a:p>
        </p:txBody>
      </p:sp>
      <p:sp>
        <p:nvSpPr>
          <p:cNvPr id="12" name="Text Placeholder 2">
            <a:extLst>
              <a:ext uri="{FF2B5EF4-FFF2-40B4-BE49-F238E27FC236}">
                <a16:creationId xmlns:a16="http://schemas.microsoft.com/office/drawing/2014/main" id="{63A7554C-2E3E-454F-9E07-C38195D4CF32}"/>
              </a:ext>
            </a:extLst>
          </p:cNvPr>
          <p:cNvSpPr>
            <a:spLocks noGrp="1"/>
          </p:cNvSpPr>
          <p:nvPr>
            <p:ph type="body" idx="13" hasCustomPrompt="1"/>
          </p:nvPr>
        </p:nvSpPr>
        <p:spPr>
          <a:xfrm>
            <a:off x="838200" y="4561873"/>
            <a:ext cx="10515600" cy="703135"/>
          </a:xfrm>
        </p:spPr>
        <p:txBody>
          <a:bodyPr lIns="91440" rIns="91440" anchor="ctr">
            <a:normAutofit/>
          </a:bodyPr>
          <a:lstStyle>
            <a:lvl1pPr marL="0" indent="0" algn="l">
              <a:lnSpc>
                <a:spcPct val="150000"/>
              </a:lnSpc>
              <a:buNone/>
              <a:defRPr sz="2400" b="1" i="0" cap="all" spc="600" baseline="0">
                <a:solidFill>
                  <a:schemeClr val="bg1"/>
                </a:solidFill>
                <a:latin typeface="MingLiU" panose="02020509000000000000" pitchFamily="49" charset="-120"/>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latin typeface="Meiryo UI" panose="020B0604030504040204" pitchFamily="50" charset="-128"/>
                <a:ea typeface="Meiryo UI" panose="020B0604030504040204" pitchFamily="50" charset="-128"/>
              </a:rPr>
              <a:t>Subtitle</a:t>
            </a:r>
            <a:endParaRPr lang="ja-JP" altLang="en-US">
              <a:latin typeface="Meiryo UI" panose="020B0604030504040204" pitchFamily="50" charset="-128"/>
              <a:ea typeface="Meiryo UI" panose="020B0604030504040204" pitchFamily="50" charset="-128"/>
            </a:endParaRPr>
          </a:p>
        </p:txBody>
      </p:sp>
      <p:sp>
        <p:nvSpPr>
          <p:cNvPr id="18" name="Title 1">
            <a:extLst>
              <a:ext uri="{FF2B5EF4-FFF2-40B4-BE49-F238E27FC236}">
                <a16:creationId xmlns:a16="http://schemas.microsoft.com/office/drawing/2014/main" id="{E3ED0903-C4AC-F843-878E-D66CB7BFB0E9}"/>
              </a:ext>
            </a:extLst>
          </p:cNvPr>
          <p:cNvSpPr>
            <a:spLocks noGrp="1"/>
          </p:cNvSpPr>
          <p:nvPr>
            <p:ph type="title" hasCustomPrompt="1"/>
          </p:nvPr>
        </p:nvSpPr>
        <p:spPr>
          <a:xfrm>
            <a:off x="838200" y="2373294"/>
            <a:ext cx="7709488" cy="1927810"/>
          </a:xfrm>
        </p:spPr>
        <p:txBody>
          <a:bodyPr lIns="91440" rIns="91440">
            <a:noAutofit/>
          </a:bodyPr>
          <a:lstStyle>
            <a:lvl1pPr algn="l">
              <a:defRPr sz="13800" b="1" i="0" spc="150" baseline="0">
                <a:solidFill>
                  <a:schemeClr val="bg1"/>
                </a:solidFill>
                <a:latin typeface="MingLiU" panose="02020509000000000000" pitchFamily="49" charset="-120"/>
                <a:ea typeface="MingLiU" panose="02020509000000000000" pitchFamily="49" charset="-120"/>
              </a:defRPr>
            </a:lvl1pPr>
          </a:lstStyle>
          <a:p>
            <a:r>
              <a:rPr lang="en-US"/>
              <a:t>Title</a:t>
            </a:r>
          </a:p>
        </p:txBody>
      </p:sp>
      <p:sp>
        <p:nvSpPr>
          <p:cNvPr id="22" name="Right Triangle 21">
            <a:extLst>
              <a:ext uri="{FF2B5EF4-FFF2-40B4-BE49-F238E27FC236}">
                <a16:creationId xmlns:a16="http://schemas.microsoft.com/office/drawing/2014/main" id="{EF81B901-913B-5741-A4AC-B5819DACFCDF}"/>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ight Triangle 22">
            <a:extLst>
              <a:ext uri="{FF2B5EF4-FFF2-40B4-BE49-F238E27FC236}">
                <a16:creationId xmlns:a16="http://schemas.microsoft.com/office/drawing/2014/main" id="{8FDD99BC-FCD1-D541-9FE6-03E39F2856C6}"/>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1" name="Oval 22">
            <a:extLst>
              <a:ext uri="{FF2B5EF4-FFF2-40B4-BE49-F238E27FC236}">
                <a16:creationId xmlns:a16="http://schemas.microsoft.com/office/drawing/2014/main" id="{CA93CC85-EFC8-994A-9ADB-8DEE2579AAF9}"/>
              </a:ext>
            </a:extLst>
          </p:cNvPr>
          <p:cNvSpPr/>
          <p:nvPr userDrawn="1"/>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74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C551932-EED2-CB48-969B-F9308DFE265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51" name="Title 1">
            <a:extLst>
              <a:ext uri="{FF2B5EF4-FFF2-40B4-BE49-F238E27FC236}">
                <a16:creationId xmlns:a16="http://schemas.microsoft.com/office/drawing/2014/main" id="{ADEF5424-A6E0-A345-9A75-92E71E45923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p>
        </p:txBody>
      </p:sp>
      <p:grpSp>
        <p:nvGrpSpPr>
          <p:cNvPr id="52" name="Group 51">
            <a:extLst>
              <a:ext uri="{FF2B5EF4-FFF2-40B4-BE49-F238E27FC236}">
                <a16:creationId xmlns:a16="http://schemas.microsoft.com/office/drawing/2014/main" id="{2D2069D9-A96F-DD4A-B6CB-C29449020E71}"/>
              </a:ext>
            </a:extLst>
          </p:cNvPr>
          <p:cNvGrpSpPr/>
          <p:nvPr userDrawn="1"/>
        </p:nvGrpSpPr>
        <p:grpSpPr>
          <a:xfrm>
            <a:off x="0" y="-10162"/>
            <a:ext cx="12192000" cy="6868162"/>
            <a:chOff x="0" y="-10162"/>
            <a:chExt cx="12192000" cy="6868162"/>
          </a:xfrm>
        </p:grpSpPr>
        <p:sp>
          <p:nvSpPr>
            <p:cNvPr id="53" name="Right Triangle 52">
              <a:extLst>
                <a:ext uri="{FF2B5EF4-FFF2-40B4-BE49-F238E27FC236}">
                  <a16:creationId xmlns:a16="http://schemas.microsoft.com/office/drawing/2014/main" id="{44CFA19C-5DA0-774B-AFF3-36921EACACDD}"/>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4" name="Right Triangle 53">
              <a:extLst>
                <a:ext uri="{FF2B5EF4-FFF2-40B4-BE49-F238E27FC236}">
                  <a16:creationId xmlns:a16="http://schemas.microsoft.com/office/drawing/2014/main" id="{D9F82FBA-46B0-A844-AE24-E839A52F2A42}"/>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cxnSp>
        <p:nvCxnSpPr>
          <p:cNvPr id="56" name="Straight Connector 55">
            <a:extLst>
              <a:ext uri="{FF2B5EF4-FFF2-40B4-BE49-F238E27FC236}">
                <a16:creationId xmlns:a16="http://schemas.microsoft.com/office/drawing/2014/main" id="{639370BE-395F-E946-A985-43E0B2F007A7}"/>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7EC358B-2232-784F-B64F-E210A64AF153}"/>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8" name="Oval 22">
            <a:extLst>
              <a:ext uri="{FF2B5EF4-FFF2-40B4-BE49-F238E27FC236}">
                <a16:creationId xmlns:a16="http://schemas.microsoft.com/office/drawing/2014/main" id="{5C8304CD-638B-A244-8BB2-5827EFC0BE18}"/>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DFFD9DF-9E1C-4765-BCE6-B273DEE1F564}"/>
              </a:ext>
            </a:extLst>
          </p:cNvPr>
          <p:cNvSpPr>
            <a:spLocks noGrp="1"/>
          </p:cNvSpPr>
          <p:nvPr>
            <p:ph sz="quarter" idx="10"/>
          </p:nvPr>
        </p:nvSpPr>
        <p:spPr>
          <a:xfrm>
            <a:off x="830263" y="1266825"/>
            <a:ext cx="105314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242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55188DA-8D2D-EE45-B63B-68389D618B8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a:stretch/>
        </p:blipFill>
        <p:spPr>
          <a:xfrm>
            <a:off x="12700" y="-4352"/>
            <a:ext cx="6618160" cy="6862352"/>
          </a:xfrm>
          <a:prstGeom prst="rect">
            <a:avLst/>
          </a:prstGeom>
        </p:spPr>
      </p:pic>
      <p:sp>
        <p:nvSpPr>
          <p:cNvPr id="6" name="Right Triangle 5">
            <a:extLst>
              <a:ext uri="{FF2B5EF4-FFF2-40B4-BE49-F238E27FC236}">
                <a16:creationId xmlns:a16="http://schemas.microsoft.com/office/drawing/2014/main" id="{49DD1090-E08C-414F-B909-F960029978CC}"/>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830269" y="168721"/>
            <a:ext cx="4858575"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p>
        </p:txBody>
      </p:sp>
      <p:sp>
        <p:nvSpPr>
          <p:cNvPr id="20" name="Oval 22">
            <a:extLst>
              <a:ext uri="{FF2B5EF4-FFF2-40B4-BE49-F238E27FC236}">
                <a16:creationId xmlns:a16="http://schemas.microsoft.com/office/drawing/2014/main" id="{E86DEBE5-E80B-624F-85DC-B53B9841EF52}"/>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Triangle 23">
            <a:extLst>
              <a:ext uri="{FF2B5EF4-FFF2-40B4-BE49-F238E27FC236}">
                <a16:creationId xmlns:a16="http://schemas.microsoft.com/office/drawing/2014/main" id="{2498330F-989F-C743-B682-3B45105A64F9}"/>
              </a:ext>
            </a:extLst>
          </p:cNvPr>
          <p:cNvSpPr/>
          <p:nvPr userDrawn="1"/>
        </p:nvSpPr>
        <p:spPr>
          <a:xfrm rot="10800000">
            <a:off x="5800596" y="-435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5" name="Picture Placeholder 10">
            <a:extLst>
              <a:ext uri="{FF2B5EF4-FFF2-40B4-BE49-F238E27FC236}">
                <a16:creationId xmlns:a16="http://schemas.microsoft.com/office/drawing/2014/main" id="{4BFA0C42-6D2A-FE45-B00F-C3FE723B69B9}"/>
              </a:ext>
            </a:extLst>
          </p:cNvPr>
          <p:cNvSpPr>
            <a:spLocks noGrp="1"/>
          </p:cNvSpPr>
          <p:nvPr>
            <p:ph type="pic" sz="quarter" idx="14"/>
          </p:nvPr>
        </p:nvSpPr>
        <p:spPr>
          <a:xfrm>
            <a:off x="6638925" y="-4352"/>
            <a:ext cx="5553075" cy="6862352"/>
          </a:xfrm>
          <a:solidFill>
            <a:schemeClr val="accent1"/>
          </a:solidFill>
        </p:spPr>
        <p:txBody>
          <a:bodyPr/>
          <a:lstStyle/>
          <a:p>
            <a:r>
              <a:rPr lang="en-US"/>
              <a:t>Click icon to add picture</a:t>
            </a:r>
          </a:p>
        </p:txBody>
      </p:sp>
      <p:cxnSp>
        <p:nvCxnSpPr>
          <p:cNvPr id="26" name="Straight Connector 25">
            <a:extLst>
              <a:ext uri="{FF2B5EF4-FFF2-40B4-BE49-F238E27FC236}">
                <a16:creationId xmlns:a16="http://schemas.microsoft.com/office/drawing/2014/main" id="{DD7A153A-DE47-5845-9FBA-5E84842262CB}"/>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470FEE8-FCFE-D34B-AC0A-D33499171CF5}"/>
              </a:ext>
            </a:extLst>
          </p:cNvPr>
          <p:cNvCxnSpPr>
            <a:cxnSpLocks/>
          </p:cNvCxnSpPr>
          <p:nvPr userDrawn="1"/>
        </p:nvCxnSpPr>
        <p:spPr>
          <a:xfrm>
            <a:off x="5235260"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Date Placeholder 4">
            <a:extLst>
              <a:ext uri="{FF2B5EF4-FFF2-40B4-BE49-F238E27FC236}">
                <a16:creationId xmlns:a16="http://schemas.microsoft.com/office/drawing/2014/main" id="{F88E3020-67F3-4319-8D6D-AF959AE4492B}"/>
              </a:ext>
            </a:extLst>
          </p:cNvPr>
          <p:cNvSpPr>
            <a:spLocks noGrp="1"/>
          </p:cNvSpPr>
          <p:nvPr>
            <p:ph type="dt" sz="half" idx="15"/>
          </p:nvPr>
        </p:nvSpPr>
        <p:spPr/>
        <p:txBody>
          <a:bodyPr/>
          <a:lstStyle/>
          <a:p>
            <a:fld id="{81B73CA7-3CCD-504D-B97A-835A2330CDB2}" type="datetimeFigureOut">
              <a:rPr lang="en-US" smtClean="0"/>
              <a:pPr/>
              <a:t>2/13/2022</a:t>
            </a:fld>
            <a:endParaRPr lang="en-US"/>
          </a:p>
        </p:txBody>
      </p:sp>
      <p:sp>
        <p:nvSpPr>
          <p:cNvPr id="7" name="Footer Placeholder 6">
            <a:extLst>
              <a:ext uri="{FF2B5EF4-FFF2-40B4-BE49-F238E27FC236}">
                <a16:creationId xmlns:a16="http://schemas.microsoft.com/office/drawing/2014/main" id="{C8332DD3-414D-426E-BB83-A7CE934174B6}"/>
              </a:ext>
            </a:extLst>
          </p:cNvPr>
          <p:cNvSpPr>
            <a:spLocks noGrp="1"/>
          </p:cNvSpPr>
          <p:nvPr>
            <p:ph type="ftr" sz="quarter" idx="16"/>
          </p:nvPr>
        </p:nvSpPr>
        <p:spPr/>
        <p:txBody>
          <a:bodyPr/>
          <a:lstStyle/>
          <a:p>
            <a:endParaRPr lang="en-US"/>
          </a:p>
        </p:txBody>
      </p:sp>
      <p:sp>
        <p:nvSpPr>
          <p:cNvPr id="8" name="Slide Number Placeholder 7">
            <a:extLst>
              <a:ext uri="{FF2B5EF4-FFF2-40B4-BE49-F238E27FC236}">
                <a16:creationId xmlns:a16="http://schemas.microsoft.com/office/drawing/2014/main" id="{5DBA4D0A-04F7-406D-970F-851D89A87A95}"/>
              </a:ext>
            </a:extLst>
          </p:cNvPr>
          <p:cNvSpPr>
            <a:spLocks noGrp="1"/>
          </p:cNvSpPr>
          <p:nvPr>
            <p:ph type="sldNum" sz="quarter" idx="17"/>
          </p:nvPr>
        </p:nvSpPr>
        <p:spPr/>
        <p:txBody>
          <a:bodyPr/>
          <a:lstStyle/>
          <a:p>
            <a:fld id="{5831BA38-18F3-0A4D-A45F-13B53FF2DACC}" type="slidenum">
              <a:rPr lang="en-US" smtClean="0"/>
              <a:pPr/>
              <a:t>‹#›</a:t>
            </a:fld>
            <a:endParaRPr lang="en-US"/>
          </a:p>
        </p:txBody>
      </p:sp>
      <p:sp>
        <p:nvSpPr>
          <p:cNvPr id="11" name="Content Placeholder 10">
            <a:extLst>
              <a:ext uri="{FF2B5EF4-FFF2-40B4-BE49-F238E27FC236}">
                <a16:creationId xmlns:a16="http://schemas.microsoft.com/office/drawing/2014/main" id="{D68424A6-569A-4335-9863-0351A5FABE88}"/>
              </a:ext>
            </a:extLst>
          </p:cNvPr>
          <p:cNvSpPr>
            <a:spLocks noGrp="1"/>
          </p:cNvSpPr>
          <p:nvPr>
            <p:ph sz="quarter" idx="18"/>
          </p:nvPr>
        </p:nvSpPr>
        <p:spPr>
          <a:xfrm>
            <a:off x="830263" y="1266825"/>
            <a:ext cx="48585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80951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796E039-748A-D54A-ACAE-7A9C63FCAEB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11" name="Title 1">
            <a:extLst>
              <a:ext uri="{FF2B5EF4-FFF2-40B4-BE49-F238E27FC236}">
                <a16:creationId xmlns:a16="http://schemas.microsoft.com/office/drawing/2014/main" id="{451E21C1-74BE-0348-B8AE-3174A9AAA08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p>
        </p:txBody>
      </p:sp>
      <p:grpSp>
        <p:nvGrpSpPr>
          <p:cNvPr id="43" name="Group 42">
            <a:extLst>
              <a:ext uri="{FF2B5EF4-FFF2-40B4-BE49-F238E27FC236}">
                <a16:creationId xmlns:a16="http://schemas.microsoft.com/office/drawing/2014/main" id="{84FD6E85-A2E7-B84D-9400-6F8D1C6FF159}"/>
              </a:ext>
            </a:extLst>
          </p:cNvPr>
          <p:cNvGrpSpPr/>
          <p:nvPr userDrawn="1"/>
        </p:nvGrpSpPr>
        <p:grpSpPr>
          <a:xfrm>
            <a:off x="0" y="-10162"/>
            <a:ext cx="12192000" cy="6868162"/>
            <a:chOff x="0" y="-10162"/>
            <a:chExt cx="12192000" cy="6868162"/>
          </a:xfrm>
        </p:grpSpPr>
        <p:sp>
          <p:nvSpPr>
            <p:cNvPr id="10" name="Right Triangle 9">
              <a:extLst>
                <a:ext uri="{FF2B5EF4-FFF2-40B4-BE49-F238E27FC236}">
                  <a16:creationId xmlns:a16="http://schemas.microsoft.com/office/drawing/2014/main" id="{6912A38B-FDC5-1E4F-B0ED-145140947339}"/>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8" name="Right Triangle 27">
              <a:extLst>
                <a:ext uri="{FF2B5EF4-FFF2-40B4-BE49-F238E27FC236}">
                  <a16:creationId xmlns:a16="http://schemas.microsoft.com/office/drawing/2014/main" id="{B5B0DCFE-7295-8740-9EC5-E9A681F21F94}"/>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0" name="Text Placeholder 2">
            <a:extLst>
              <a:ext uri="{FF2B5EF4-FFF2-40B4-BE49-F238E27FC236}">
                <a16:creationId xmlns:a16="http://schemas.microsoft.com/office/drawing/2014/main" id="{52918AA3-DC2E-CC41-95A6-C5757DE618D4}"/>
              </a:ext>
            </a:extLst>
          </p:cNvPr>
          <p:cNvSpPr>
            <a:spLocks noGrp="1"/>
          </p:cNvSpPr>
          <p:nvPr>
            <p:ph type="body" idx="1"/>
          </p:nvPr>
        </p:nvSpPr>
        <p:spPr>
          <a:xfrm>
            <a:off x="838201"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2">
            <a:extLst>
              <a:ext uri="{FF2B5EF4-FFF2-40B4-BE49-F238E27FC236}">
                <a16:creationId xmlns:a16="http://schemas.microsoft.com/office/drawing/2014/main" id="{BBF9C69D-A733-884F-BC4B-A4E97A9315C4}"/>
              </a:ext>
            </a:extLst>
          </p:cNvPr>
          <p:cNvSpPr>
            <a:spLocks noGrp="1"/>
          </p:cNvSpPr>
          <p:nvPr>
            <p:ph type="body" idx="11"/>
          </p:nvPr>
        </p:nvSpPr>
        <p:spPr>
          <a:xfrm>
            <a:off x="6932749"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Oval 22">
            <a:extLst>
              <a:ext uri="{FF2B5EF4-FFF2-40B4-BE49-F238E27FC236}">
                <a16:creationId xmlns:a16="http://schemas.microsoft.com/office/drawing/2014/main" id="{2077B7CC-D16D-C84E-AF69-2D082EDC5C8E}"/>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9A65B340-D917-634F-AE17-87F536B21002}"/>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EA4411-3DF4-5E42-A781-3F59BBBD00F9}"/>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53EFD6CC-AFA8-4227-B3F1-27845AE5BE28}"/>
              </a:ext>
            </a:extLst>
          </p:cNvPr>
          <p:cNvSpPr>
            <a:spLocks noGrp="1"/>
          </p:cNvSpPr>
          <p:nvPr>
            <p:ph type="dt" sz="half" idx="12"/>
          </p:nvPr>
        </p:nvSpPr>
        <p:spPr/>
        <p:txBody>
          <a:bodyPr/>
          <a:lstStyle/>
          <a:p>
            <a:fld id="{81B73CA7-3CCD-504D-B97A-835A2330CDB2}" type="datetimeFigureOut">
              <a:rPr lang="en-US" smtClean="0"/>
              <a:pPr/>
              <a:t>2/13/2022</a:t>
            </a:fld>
            <a:endParaRPr lang="en-US"/>
          </a:p>
        </p:txBody>
      </p:sp>
      <p:sp>
        <p:nvSpPr>
          <p:cNvPr id="3" name="Footer Placeholder 2">
            <a:extLst>
              <a:ext uri="{FF2B5EF4-FFF2-40B4-BE49-F238E27FC236}">
                <a16:creationId xmlns:a16="http://schemas.microsoft.com/office/drawing/2014/main" id="{E5000E12-D3DD-4E44-BAEC-A48DBC4D50B5}"/>
              </a:ext>
            </a:extLst>
          </p:cNvPr>
          <p:cNvSpPr>
            <a:spLocks noGrp="1"/>
          </p:cNvSpPr>
          <p:nvPr>
            <p:ph type="ftr" sz="quarter" idx="13"/>
          </p:nvPr>
        </p:nvSpPr>
        <p:spPr/>
        <p:txBody>
          <a:bodyPr/>
          <a:lstStyle/>
          <a:p>
            <a:endParaRPr lang="en-US"/>
          </a:p>
        </p:txBody>
      </p:sp>
      <p:sp>
        <p:nvSpPr>
          <p:cNvPr id="4" name="Slide Number Placeholder 3">
            <a:extLst>
              <a:ext uri="{FF2B5EF4-FFF2-40B4-BE49-F238E27FC236}">
                <a16:creationId xmlns:a16="http://schemas.microsoft.com/office/drawing/2014/main" id="{92587F0E-3488-4890-9BD2-AF49A732987B}"/>
              </a:ext>
            </a:extLst>
          </p:cNvPr>
          <p:cNvSpPr>
            <a:spLocks noGrp="1"/>
          </p:cNvSpPr>
          <p:nvPr>
            <p:ph type="sldNum" sz="quarter" idx="14"/>
          </p:nvPr>
        </p:nvSpPr>
        <p:spPr/>
        <p:txBody>
          <a:bodyPr/>
          <a:lstStyle/>
          <a:p>
            <a:fld id="{5831BA38-18F3-0A4D-A45F-13B53FF2DACC}" type="slidenum">
              <a:rPr lang="en-US" smtClean="0"/>
              <a:pPr/>
              <a:t>‹#›</a:t>
            </a:fld>
            <a:endParaRPr lang="en-US"/>
          </a:p>
        </p:txBody>
      </p:sp>
      <p:sp>
        <p:nvSpPr>
          <p:cNvPr id="6" name="Content Placeholder 5">
            <a:extLst>
              <a:ext uri="{FF2B5EF4-FFF2-40B4-BE49-F238E27FC236}">
                <a16:creationId xmlns:a16="http://schemas.microsoft.com/office/drawing/2014/main" id="{EC26D3AA-2705-4636-BFEE-C89371FC519B}"/>
              </a:ext>
            </a:extLst>
          </p:cNvPr>
          <p:cNvSpPr>
            <a:spLocks noGrp="1"/>
          </p:cNvSpPr>
          <p:nvPr>
            <p:ph sz="quarter" idx="15"/>
          </p:nvPr>
        </p:nvSpPr>
        <p:spPr>
          <a:xfrm>
            <a:off x="830263"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
        <p:nvSpPr>
          <p:cNvPr id="23" name="Content Placeholder 5">
            <a:extLst>
              <a:ext uri="{FF2B5EF4-FFF2-40B4-BE49-F238E27FC236}">
                <a16:creationId xmlns:a16="http://schemas.microsoft.com/office/drawing/2014/main" id="{F758E678-4B0C-4E7A-94BE-1006B5814E93}"/>
              </a:ext>
            </a:extLst>
          </p:cNvPr>
          <p:cNvSpPr>
            <a:spLocks noGrp="1"/>
          </p:cNvSpPr>
          <p:nvPr>
            <p:ph sz="quarter" idx="16"/>
          </p:nvPr>
        </p:nvSpPr>
        <p:spPr>
          <a:xfrm>
            <a:off x="6932748"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151632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tx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2A19413-A8E7-ED4F-88DE-08A12997A0F3}"/>
              </a:ext>
            </a:extLst>
          </p:cNvPr>
          <p:cNvSpPr>
            <a:spLocks noGrp="1"/>
          </p:cNvSpPr>
          <p:nvPr>
            <p:ph type="pic" sz="quarter" idx="15"/>
          </p:nvPr>
        </p:nvSpPr>
        <p:spPr>
          <a:xfrm>
            <a:off x="0" y="-4763"/>
            <a:ext cx="12179300" cy="6862763"/>
          </a:xfrm>
          <a:solidFill>
            <a:schemeClr val="accent1"/>
          </a:solidFill>
        </p:spPr>
        <p:txBody>
          <a:bodyPr/>
          <a:lstStyle/>
          <a:p>
            <a:r>
              <a:rPr lang="en-US"/>
              <a:t>Click icon to add picture</a:t>
            </a:r>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5312215" y="2432458"/>
            <a:ext cx="6044503"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p>
        </p:txBody>
      </p:sp>
      <p:sp>
        <p:nvSpPr>
          <p:cNvPr id="6" name="Content Placeholder 5">
            <a:extLst>
              <a:ext uri="{FF2B5EF4-FFF2-40B4-BE49-F238E27FC236}">
                <a16:creationId xmlns:a16="http://schemas.microsoft.com/office/drawing/2014/main" id="{BA933BB6-76EF-4E91-AEF1-BE67D60ED86C}"/>
              </a:ext>
            </a:extLst>
          </p:cNvPr>
          <p:cNvSpPr>
            <a:spLocks noGrp="1"/>
          </p:cNvSpPr>
          <p:nvPr>
            <p:ph sz="quarter" idx="16"/>
          </p:nvPr>
        </p:nvSpPr>
        <p:spPr>
          <a:xfrm>
            <a:off x="5311775" y="3530600"/>
            <a:ext cx="6044943" cy="2825750"/>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122201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C4EB4B-30F5-5541-B2A0-6BD04D0109C9}"/>
              </a:ext>
            </a:extLst>
          </p:cNvPr>
          <p:cNvSpPr>
            <a:spLocks noGrp="1"/>
          </p:cNvSpPr>
          <p:nvPr>
            <p:ph type="dt" sz="half" idx="10"/>
          </p:nvPr>
        </p:nvSpPr>
        <p:spPr/>
        <p:txBody>
          <a:bodyPr/>
          <a:lstStyle/>
          <a:p>
            <a:fld id="{906A8E3A-8DBF-0542-BC99-444DCA0CC2C2}" type="datetimeFigureOut">
              <a:rPr lang="en-US" smtClean="0"/>
              <a:t>2/13/2022</a:t>
            </a:fld>
            <a:endParaRPr lang="en-US"/>
          </a:p>
        </p:txBody>
      </p:sp>
      <p:sp>
        <p:nvSpPr>
          <p:cNvPr id="3" name="Footer Placeholder 2">
            <a:extLst>
              <a:ext uri="{FF2B5EF4-FFF2-40B4-BE49-F238E27FC236}">
                <a16:creationId xmlns:a16="http://schemas.microsoft.com/office/drawing/2014/main" id="{72D97956-7D4F-5346-B8DD-3653B600E65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a:lstStyle/>
          <a:p>
            <a:fld id="{A693002F-D6EA-CF48-8F44-2316036B2B87}" type="slidenum">
              <a:rPr lang="en-US" smtClean="0"/>
              <a:t>‹#›</a:t>
            </a:fld>
            <a:endParaRPr lang="en-US"/>
          </a:p>
        </p:txBody>
      </p:sp>
      <p:pic>
        <p:nvPicPr>
          <p:cNvPr id="5" name="Picture 4">
            <a:extLst>
              <a:ext uri="{FF2B5EF4-FFF2-40B4-BE49-F238E27FC236}">
                <a16:creationId xmlns:a16="http://schemas.microsoft.com/office/drawing/2014/main" id="{05A03656-1F6D-D044-B015-1B4DAD3A56BE}"/>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Tree>
    <p:extLst>
      <p:ext uri="{BB962C8B-B14F-4D97-AF65-F5344CB8AC3E}">
        <p14:creationId xmlns:p14="http://schemas.microsoft.com/office/powerpoint/2010/main" val="4110256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D48F80-1562-4C4E-887A-B3EB2024C0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E045F5A-B343-9140-888A-F4A0F3DAE3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865FBC-5324-6640-AB2B-F303AA276FA5}"/>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bg1"/>
                </a:solidFill>
              </a:defRPr>
            </a:lvl1pPr>
          </a:lstStyle>
          <a:p>
            <a:fld id="{81B73CA7-3CCD-504D-B97A-835A2330CDB2}" type="datetimeFigureOut">
              <a:rPr lang="en-US" smtClean="0"/>
              <a:pPr/>
              <a:t>2/13/2022</a:t>
            </a:fld>
            <a:endParaRPr lang="en-US"/>
          </a:p>
        </p:txBody>
      </p:sp>
      <p:sp>
        <p:nvSpPr>
          <p:cNvPr id="5" name="Footer Placeholder 4">
            <a:extLst>
              <a:ext uri="{FF2B5EF4-FFF2-40B4-BE49-F238E27FC236}">
                <a16:creationId xmlns:a16="http://schemas.microsoft.com/office/drawing/2014/main" id="{567050E5-FDBF-7C4A-8BB3-B44C2CEBA89A}"/>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bg1"/>
                </a:solidFill>
              </a:defRPr>
            </a:lvl1pPr>
          </a:lstStyle>
          <a:p>
            <a:endParaRPr lang="en-US"/>
          </a:p>
        </p:txBody>
      </p:sp>
      <p:sp>
        <p:nvSpPr>
          <p:cNvPr id="6" name="Slide Number Placeholder 5">
            <a:extLst>
              <a:ext uri="{FF2B5EF4-FFF2-40B4-BE49-F238E27FC236}">
                <a16:creationId xmlns:a16="http://schemas.microsoft.com/office/drawing/2014/main" id="{7DC1BFAD-CCAB-D24E-B7A6-4B9D514D05A3}"/>
              </a:ext>
            </a:extLst>
          </p:cNvPr>
          <p:cNvSpPr>
            <a:spLocks noGrp="1"/>
          </p:cNvSpPr>
          <p:nvPr>
            <p:ph type="sldNum" sz="quarter" idx="4"/>
          </p:nvPr>
        </p:nvSpPr>
        <p:spPr>
          <a:xfrm>
            <a:off x="8610600" y="6492875"/>
            <a:ext cx="2743200" cy="228600"/>
          </a:xfrm>
          <a:prstGeom prst="rect">
            <a:avLst/>
          </a:prstGeom>
        </p:spPr>
        <p:txBody>
          <a:bodyPr vert="horz" lIns="91440" tIns="45720" rIns="91440" bIns="45720" rtlCol="0" anchor="ctr"/>
          <a:lstStyle>
            <a:lvl1pPr algn="r">
              <a:defRPr sz="800">
                <a:solidFill>
                  <a:schemeClr val="bg1"/>
                </a:solidFill>
              </a:defRPr>
            </a:lvl1pPr>
          </a:lstStyle>
          <a:p>
            <a:fld id="{5831BA38-18F3-0A4D-A45F-13B53FF2DACC}" type="slidenum">
              <a:rPr lang="en-US" smtClean="0"/>
              <a:pPr/>
              <a:t>‹#›</a:t>
            </a:fld>
            <a:endParaRPr lang="en-US"/>
          </a:p>
        </p:txBody>
      </p:sp>
    </p:spTree>
    <p:extLst>
      <p:ext uri="{BB962C8B-B14F-4D97-AF65-F5344CB8AC3E}">
        <p14:creationId xmlns:p14="http://schemas.microsoft.com/office/powerpoint/2010/main" val="226516204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11" r:id="rId3"/>
    <p:sldLayoutId id="2147483710" r:id="rId4"/>
    <p:sldLayoutId id="2147483714" r:id="rId5"/>
    <p:sldLayoutId id="2147483715" r:id="rId6"/>
  </p:sldLayoutIdLst>
  <p:txStyles>
    <p:titleStyle>
      <a:lvl1pPr algn="l" defTabSz="914400" rtl="0" eaLnBrk="1" latinLnBrk="0" hangingPunct="1">
        <a:lnSpc>
          <a:spcPct val="90000"/>
        </a:lnSpc>
        <a:spcBef>
          <a:spcPct val="0"/>
        </a:spcBef>
        <a:buNone/>
        <a:defRPr sz="2400" b="1" kern="1200" spc="150" baseline="0">
          <a:solidFill>
            <a:schemeClr val="bg1"/>
          </a:solidFill>
          <a:latin typeface="+mj-lt"/>
          <a:ea typeface="MingLiU" panose="02020509000000000000" pitchFamily="49" charset="-120"/>
          <a:cs typeface="+mj-cs"/>
        </a:defRPr>
      </a:lvl1pPr>
    </p:titleStyle>
    <p:bodyStyle>
      <a:lvl1pPr marL="2286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1pPr>
      <a:lvl2pPr marL="6858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2pPr>
      <a:lvl3pPr marL="11430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3pPr>
      <a:lvl4pPr marL="16002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4pPr>
      <a:lvl5pPr marL="20574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iff"/><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s://www.darkpatterns.org/types-of-dark-pattern" TargetMode="Externa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dl.acm.org/doi/pdf/10.1145/3173574.3174108" TargetMode="External"/><Relationship Id="rId2" Type="http://schemas.openxmlformats.org/officeDocument/2006/relationships/hyperlink" Target="https://futuremajority.org/wp-content/uploads/PersonalInfo.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FB64E80-675E-6A4A-AF41-D8DE47B3CFE5}"/>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alphaModFix amt="62000"/>
            <a:extLst>
              <a:ext uri="{BEBA8EAE-BF5A-486C-A8C5-ECC9F3942E4B}">
                <a14:imgProps xmlns:a14="http://schemas.microsoft.com/office/drawing/2010/main">
                  <a14:imgLayer r:embed="rId4">
                    <a14:imgEffect>
                      <a14:brightnessContrast bright="-60000"/>
                    </a14:imgEffect>
                  </a14:imgLayer>
                </a14:imgProps>
              </a:ext>
              <a:ext uri="{28A0092B-C50C-407E-A947-70E740481C1C}">
                <a14:useLocalDpi xmlns:a14="http://schemas.microsoft.com/office/drawing/2010/main"/>
              </a:ext>
            </a:extLst>
          </a:blip>
          <a:srcRect/>
          <a:stretch>
            <a:fillRect/>
          </a:stretch>
        </p:blipFill>
        <p:spPr>
          <a:xfrm>
            <a:off x="-1" y="0"/>
            <a:ext cx="12192001" cy="6858000"/>
          </a:xfrm>
        </p:spPr>
      </p:pic>
      <p:pic>
        <p:nvPicPr>
          <p:cNvPr id="13" name="Picture Placeholder 8">
            <a:extLst>
              <a:ext uri="{FF2B5EF4-FFF2-40B4-BE49-F238E27FC236}">
                <a16:creationId xmlns:a16="http://schemas.microsoft.com/office/drawing/2014/main" id="{4D6F1B91-622D-D14D-A2EE-5B2A56BAC075}"/>
              </a:ext>
              <a:ext uri="{C183D7F6-B498-43B3-948B-1728B52AA6E4}">
                <adec:decorative xmlns:adec="http://schemas.microsoft.com/office/drawing/2017/decorative" val="1"/>
              </a:ext>
            </a:extLst>
          </p:cNvPr>
          <p:cNvPicPr>
            <a:picLocks noChangeAspect="1"/>
          </p:cNvPicPr>
          <p:nvPr/>
        </p:nvPicPr>
        <p:blipFill rotWithShape="1">
          <a:blip r:embed="rId5" cstate="screen">
            <a:alphaModFix amt="10000"/>
            <a:extLst>
              <a:ext uri="{28A0092B-C50C-407E-A947-70E740481C1C}">
                <a14:useLocalDpi xmlns:a14="http://schemas.microsoft.com/office/drawing/2010/main"/>
              </a:ext>
            </a:extLst>
          </a:blip>
          <a:srcRect/>
          <a:stretch/>
        </p:blipFill>
        <p:spPr>
          <a:xfrm>
            <a:off x="0" y="0"/>
            <a:ext cx="12190175" cy="6858000"/>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noFill/>
        </p:spPr>
      </p:pic>
      <p:sp>
        <p:nvSpPr>
          <p:cNvPr id="22" name="Title 21">
            <a:extLst>
              <a:ext uri="{FF2B5EF4-FFF2-40B4-BE49-F238E27FC236}">
                <a16:creationId xmlns:a16="http://schemas.microsoft.com/office/drawing/2014/main" id="{DE2D9A8A-5247-6D44-AA02-758207AE1A11}"/>
              </a:ext>
            </a:extLst>
          </p:cNvPr>
          <p:cNvSpPr>
            <a:spLocks noGrp="1"/>
          </p:cNvSpPr>
          <p:nvPr>
            <p:ph type="title"/>
          </p:nvPr>
        </p:nvSpPr>
        <p:spPr>
          <a:xfrm>
            <a:off x="838200" y="2391228"/>
            <a:ext cx="10741479" cy="1927810"/>
          </a:xfrm>
        </p:spPr>
        <p:txBody>
          <a:bodyPr/>
          <a:lstStyle/>
          <a:p>
            <a:r>
              <a:rPr lang="en-US" sz="11500" dirty="0"/>
              <a:t>Data ownership</a:t>
            </a:r>
          </a:p>
        </p:txBody>
      </p:sp>
      <p:cxnSp>
        <p:nvCxnSpPr>
          <p:cNvPr id="24" name="Straight Connector 23">
            <a:extLst>
              <a:ext uri="{FF2B5EF4-FFF2-40B4-BE49-F238E27FC236}">
                <a16:creationId xmlns:a16="http://schemas.microsoft.com/office/drawing/2014/main" id="{B9B1A04B-6BC3-D643-85AB-06635BAA9D6C}"/>
              </a:ext>
              <a:ext uri="{C183D7F6-B498-43B3-948B-1728B52AA6E4}">
                <adec:decorative xmlns:adec="http://schemas.microsoft.com/office/drawing/2017/decorative" val="1"/>
              </a:ext>
            </a:extLst>
          </p:cNvPr>
          <p:cNvCxnSpPr>
            <a:cxnSpLocks/>
          </p:cNvCxnSpPr>
          <p:nvPr/>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A6FEDB-5D57-B342-8D7B-927F5879847D}"/>
              </a:ext>
              <a:ext uri="{C183D7F6-B498-43B3-948B-1728B52AA6E4}">
                <adec:decorative xmlns:adec="http://schemas.microsoft.com/office/drawing/2017/decorative" val="1"/>
              </a:ext>
            </a:extLst>
          </p:cNvPr>
          <p:cNvCxnSpPr>
            <a:cxnSpLocks/>
          </p:cNvCxnSpPr>
          <p:nvPr/>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5" name="Oval 22">
            <a:extLst>
              <a:ext uri="{FF2B5EF4-FFF2-40B4-BE49-F238E27FC236}">
                <a16:creationId xmlns:a16="http://schemas.microsoft.com/office/drawing/2014/main" id="{07285DAF-4CC1-E142-B7FA-4D3950873771}"/>
              </a:ext>
              <a:ext uri="{C183D7F6-B498-43B3-948B-1728B52AA6E4}">
                <adec:decorative xmlns:adec="http://schemas.microsoft.com/office/drawing/2017/decorative" val="1"/>
              </a:ext>
            </a:extLst>
          </p:cNvPr>
          <p:cNvSpPr/>
          <p:nvPr/>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98DE39F9-77AD-4392-8607-C6A7DE024BB9}"/>
              </a:ext>
            </a:extLst>
          </p:cNvPr>
          <p:cNvSpPr>
            <a:spLocks noGrp="1"/>
          </p:cNvSpPr>
          <p:nvPr>
            <p:ph type="body" idx="13"/>
          </p:nvPr>
        </p:nvSpPr>
        <p:spPr/>
        <p:txBody>
          <a:bodyPr/>
          <a:lstStyle/>
          <a:p>
            <a:r>
              <a:rPr lang="en-GB" dirty="0"/>
              <a:t>Concerns with </a:t>
            </a:r>
            <a:r>
              <a:rPr lang="en-GB" dirty="0" err="1"/>
              <a:t>Appls</a:t>
            </a:r>
            <a:r>
              <a:rPr lang="en-GB" dirty="0"/>
              <a:t> CSS</a:t>
            </a:r>
            <a:endParaRPr lang="en-US" dirty="0"/>
          </a:p>
        </p:txBody>
      </p:sp>
    </p:spTree>
    <p:extLst>
      <p:ext uri="{BB962C8B-B14F-4D97-AF65-F5344CB8AC3E}">
        <p14:creationId xmlns:p14="http://schemas.microsoft.com/office/powerpoint/2010/main" val="4278701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1F54F-6EFD-402E-801E-F9BCF901D1CE}"/>
              </a:ext>
            </a:extLst>
          </p:cNvPr>
          <p:cNvSpPr>
            <a:spLocks noGrp="1"/>
          </p:cNvSpPr>
          <p:nvPr>
            <p:ph type="title"/>
          </p:nvPr>
        </p:nvSpPr>
        <p:spPr/>
        <p:txBody>
          <a:bodyPr/>
          <a:lstStyle/>
          <a:p>
            <a:r>
              <a:rPr lang="en-GB"/>
              <a:t>Super-cookies mechanism</a:t>
            </a:r>
          </a:p>
        </p:txBody>
      </p:sp>
      <p:sp>
        <p:nvSpPr>
          <p:cNvPr id="3" name="Content Placeholder 2">
            <a:extLst>
              <a:ext uri="{FF2B5EF4-FFF2-40B4-BE49-F238E27FC236}">
                <a16:creationId xmlns:a16="http://schemas.microsoft.com/office/drawing/2014/main" id="{9C5315FF-49F6-4F6D-A664-71B6289233FB}"/>
              </a:ext>
            </a:extLst>
          </p:cNvPr>
          <p:cNvSpPr>
            <a:spLocks noGrp="1"/>
          </p:cNvSpPr>
          <p:nvPr>
            <p:ph sz="quarter" idx="10"/>
          </p:nvPr>
        </p:nvSpPr>
        <p:spPr/>
        <p:txBody>
          <a:bodyPr/>
          <a:lstStyle/>
          <a:p>
            <a:r>
              <a:rPr lang="en-GB"/>
              <a:t>New user’s browser will make a request for the favicon</a:t>
            </a:r>
          </a:p>
          <a:p>
            <a:r>
              <a:rPr lang="en-GB"/>
              <a:t>The server will redirect the user through a series of subdomains</a:t>
            </a:r>
          </a:p>
          <a:p>
            <a:r>
              <a:rPr lang="en-GB"/>
              <a:t>Each sub-domain has a version of the favicon</a:t>
            </a:r>
          </a:p>
          <a:p>
            <a:r>
              <a:rPr lang="en-GB"/>
              <a:t>Each sub-domain will issue favicons on only some of the redirects</a:t>
            </a:r>
          </a:p>
          <a:p>
            <a:r>
              <a:rPr lang="en-GB"/>
              <a:t>When a returning user is detected the server will redirect the user through the sub-domains to check which favicons the user has to download and which are present</a:t>
            </a:r>
          </a:p>
          <a:p>
            <a:r>
              <a:rPr lang="en-GB"/>
              <a:t>The presence of absence of a favicon can be used as 1 or 0 and thus creating a unique ID for each user</a:t>
            </a:r>
          </a:p>
          <a:p>
            <a:endParaRPr lang="en-GB"/>
          </a:p>
        </p:txBody>
      </p:sp>
    </p:spTree>
    <p:extLst>
      <p:ext uri="{BB962C8B-B14F-4D97-AF65-F5344CB8AC3E}">
        <p14:creationId xmlns:p14="http://schemas.microsoft.com/office/powerpoint/2010/main" val="3125333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F7558-0393-45C6-8D31-61E2590F7986}"/>
              </a:ext>
            </a:extLst>
          </p:cNvPr>
          <p:cNvSpPr>
            <a:spLocks noGrp="1"/>
          </p:cNvSpPr>
          <p:nvPr>
            <p:ph type="title"/>
          </p:nvPr>
        </p:nvSpPr>
        <p:spPr/>
        <p:txBody>
          <a:bodyPr/>
          <a:lstStyle/>
          <a:p>
            <a:r>
              <a:rPr lang="en-GB"/>
              <a:t>Data collection in Smartphone</a:t>
            </a:r>
          </a:p>
        </p:txBody>
      </p:sp>
      <p:sp>
        <p:nvSpPr>
          <p:cNvPr id="4" name="Content Placeholder 3">
            <a:extLst>
              <a:ext uri="{FF2B5EF4-FFF2-40B4-BE49-F238E27FC236}">
                <a16:creationId xmlns:a16="http://schemas.microsoft.com/office/drawing/2014/main" id="{9CF60CDD-4B2B-44C0-9CE1-41E868D1EC3B}"/>
              </a:ext>
            </a:extLst>
          </p:cNvPr>
          <p:cNvSpPr>
            <a:spLocks noGrp="1"/>
          </p:cNvSpPr>
          <p:nvPr>
            <p:ph sz="quarter" idx="18"/>
          </p:nvPr>
        </p:nvSpPr>
        <p:spPr/>
        <p:txBody>
          <a:bodyPr>
            <a:normAutofit lnSpcReduction="10000"/>
          </a:bodyPr>
          <a:lstStyle/>
          <a:p>
            <a:r>
              <a:rPr lang="en-GB" dirty="0"/>
              <a:t>Smartphones offer backup services for user data</a:t>
            </a:r>
          </a:p>
          <a:p>
            <a:r>
              <a:rPr lang="en-GB" dirty="0"/>
              <a:t>Service providers are responsible for the data</a:t>
            </a:r>
          </a:p>
          <a:p>
            <a:r>
              <a:rPr lang="en-GB" dirty="0"/>
              <a:t>Said data will then be scanned to be legally compliant</a:t>
            </a:r>
          </a:p>
          <a:p>
            <a:r>
              <a:rPr lang="en-GB" dirty="0"/>
              <a:t>However this can only be done to data that’s been uploaded to third-party services</a:t>
            </a:r>
          </a:p>
          <a:p>
            <a:r>
              <a:rPr lang="en-GB" dirty="0"/>
              <a:t>The potentially “non-compliant” data still needs to be checked</a:t>
            </a:r>
          </a:p>
        </p:txBody>
      </p:sp>
      <p:pic>
        <p:nvPicPr>
          <p:cNvPr id="5" name="Picture Placeholder 28">
            <a:extLst>
              <a:ext uri="{FF2B5EF4-FFF2-40B4-BE49-F238E27FC236}">
                <a16:creationId xmlns:a16="http://schemas.microsoft.com/office/drawing/2014/main" id="{A2DB9529-20F6-4390-85A0-2498269C24E6}"/>
              </a:ext>
              <a:ext uri="{C183D7F6-B498-43B3-948B-1728B52AA6E4}">
                <adec:decorative xmlns:adec="http://schemas.microsoft.com/office/drawing/2017/decorative" val="1"/>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t="48" b="48"/>
          <a:stretch>
            <a:fillRect/>
          </a:stretch>
        </p:blipFill>
        <p:spPr>
          <a:xfrm>
            <a:off x="6638925" y="0"/>
            <a:ext cx="5553075" cy="6858000"/>
          </a:xfrm>
        </p:spPr>
      </p:pic>
      <p:sp>
        <p:nvSpPr>
          <p:cNvPr id="6" name="Content Placeholder 3">
            <a:extLst>
              <a:ext uri="{FF2B5EF4-FFF2-40B4-BE49-F238E27FC236}">
                <a16:creationId xmlns:a16="http://schemas.microsoft.com/office/drawing/2014/main" id="{FF96E355-EAB2-4AB2-AB7E-07D867ACFCAB}"/>
              </a:ext>
            </a:extLst>
          </p:cNvPr>
          <p:cNvSpPr txBox="1">
            <a:spLocks/>
          </p:cNvSpPr>
          <p:nvPr/>
        </p:nvSpPr>
        <p:spPr>
          <a:xfrm>
            <a:off x="6986175" y="1266825"/>
            <a:ext cx="4858574" cy="4495800"/>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1pPr>
            <a:lvl2pPr marL="6858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2pPr>
            <a:lvl3pPr marL="11430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3pPr>
            <a:lvl4pPr marL="16002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4pPr>
            <a:lvl5pPr marL="20574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In order to scan user data without uploading said data has been proposed by Apple</a:t>
            </a:r>
          </a:p>
          <a:p>
            <a:r>
              <a:rPr lang="en-GB" dirty="0"/>
              <a:t>The system is to use CSS</a:t>
            </a:r>
          </a:p>
        </p:txBody>
      </p:sp>
    </p:spTree>
    <p:extLst>
      <p:ext uri="{BB962C8B-B14F-4D97-AF65-F5344CB8AC3E}">
        <p14:creationId xmlns:p14="http://schemas.microsoft.com/office/powerpoint/2010/main" val="3610718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25" descr="A picture containing cable, connector, red">
            <a:extLst>
              <a:ext uri="{FF2B5EF4-FFF2-40B4-BE49-F238E27FC236}">
                <a16:creationId xmlns:a16="http://schemas.microsoft.com/office/drawing/2014/main" id="{62BA7BC3-92EE-1A48-9C9C-3DB49A92B738}"/>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solidFill>
            <a:schemeClr val="bg1"/>
          </a:solidFill>
        </p:spPr>
      </p:pic>
      <p:pic>
        <p:nvPicPr>
          <p:cNvPr id="9" name="Picture 8">
            <a:extLst>
              <a:ext uri="{FF2B5EF4-FFF2-40B4-BE49-F238E27FC236}">
                <a16:creationId xmlns:a16="http://schemas.microsoft.com/office/drawing/2014/main" id="{B2DE8458-290E-F74E-88EF-CC9B0D6267A1}"/>
              </a:ext>
              <a:ext uri="{C183D7F6-B498-43B3-948B-1728B52AA6E4}">
                <adec:decorative xmlns:adec="http://schemas.microsoft.com/office/drawing/2017/decorative" val="1"/>
              </a:ext>
            </a:extLst>
          </p:cNvPr>
          <p:cNvPicPr>
            <a:picLocks noChangeAspect="1"/>
          </p:cNvPicPr>
          <p:nvPr/>
        </p:nvPicPr>
        <p:blipFill rotWithShape="1">
          <a:blip r:embed="rId3" cstate="screen">
            <a:alphaModFix amt="10000"/>
            <a:extLst>
              <a:ext uri="{28A0092B-C50C-407E-A947-70E740481C1C}">
                <a14:useLocalDpi xmlns:a14="http://schemas.microsoft.com/office/drawing/2010/main"/>
              </a:ext>
            </a:extLst>
          </a:blip>
          <a:srcRect r="-5"/>
          <a:stretch/>
        </p:blipFill>
        <p:spPr>
          <a:xfrm>
            <a:off x="4419600" y="1911927"/>
            <a:ext cx="7772400" cy="4946073"/>
          </a:xfrm>
          <a:prstGeom prst="rect">
            <a:avLst/>
          </a:prstGeom>
          <a:solidFill>
            <a:schemeClr val="tx1"/>
          </a:solidFill>
        </p:spPr>
      </p:pic>
      <p:sp>
        <p:nvSpPr>
          <p:cNvPr id="10" name="Right Triangle 9">
            <a:extLst>
              <a:ext uri="{FF2B5EF4-FFF2-40B4-BE49-F238E27FC236}">
                <a16:creationId xmlns:a16="http://schemas.microsoft.com/office/drawing/2014/main" id="{B1537400-0358-1343-B656-C2349896C2B3}"/>
              </a:ext>
              <a:ext uri="{C183D7F6-B498-43B3-948B-1728B52AA6E4}">
                <adec:decorative xmlns:adec="http://schemas.microsoft.com/office/drawing/2017/decorative" val="1"/>
              </a:ext>
            </a:extLst>
          </p:cNvPr>
          <p:cNvSpPr/>
          <p:nvPr/>
        </p:nvSpPr>
        <p:spPr>
          <a:xfrm>
            <a:off x="4404360" y="6070600"/>
            <a:ext cx="848217" cy="7874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Oval 22">
            <a:extLst>
              <a:ext uri="{FF2B5EF4-FFF2-40B4-BE49-F238E27FC236}">
                <a16:creationId xmlns:a16="http://schemas.microsoft.com/office/drawing/2014/main" id="{B41DA7E1-048D-BF4A-8246-F0AB8C7885A8}"/>
              </a:ext>
              <a:ext uri="{C183D7F6-B498-43B3-948B-1728B52AA6E4}">
                <adec:decorative xmlns:adec="http://schemas.microsoft.com/office/drawing/2017/decorative" val="1"/>
              </a:ext>
            </a:extLst>
          </p:cNvPr>
          <p:cNvSpPr/>
          <p:nvPr/>
        </p:nvSpPr>
        <p:spPr>
          <a:xfrm rot="16200000" flipH="1">
            <a:off x="6150843" y="2338331"/>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Triangle 12">
            <a:extLst>
              <a:ext uri="{FF2B5EF4-FFF2-40B4-BE49-F238E27FC236}">
                <a16:creationId xmlns:a16="http://schemas.microsoft.com/office/drawing/2014/main" id="{6C58813B-26BB-8549-A635-0966C79A0664}"/>
              </a:ext>
              <a:ext uri="{C183D7F6-B498-43B3-948B-1728B52AA6E4}">
                <adec:decorative xmlns:adec="http://schemas.microsoft.com/office/drawing/2017/decorative" val="1"/>
              </a:ext>
            </a:extLst>
          </p:cNvPr>
          <p:cNvSpPr/>
          <p:nvPr/>
        </p:nvSpPr>
        <p:spPr>
          <a:xfrm rot="10800000">
            <a:off x="11361737" y="1896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cxnSp>
        <p:nvCxnSpPr>
          <p:cNvPr id="14" name="Straight Connector 13">
            <a:extLst>
              <a:ext uri="{FF2B5EF4-FFF2-40B4-BE49-F238E27FC236}">
                <a16:creationId xmlns:a16="http://schemas.microsoft.com/office/drawing/2014/main" id="{D4CC38B3-E784-6745-B78F-8AB1641B680E}"/>
              </a:ext>
              <a:ext uri="{C183D7F6-B498-43B3-948B-1728B52AA6E4}">
                <adec:decorative xmlns:adec="http://schemas.microsoft.com/office/drawing/2017/decorative" val="1"/>
              </a:ext>
            </a:extLst>
          </p:cNvPr>
          <p:cNvCxnSpPr>
            <a:cxnSpLocks/>
          </p:cNvCxnSpPr>
          <p:nvPr/>
        </p:nvCxnSpPr>
        <p:spPr>
          <a:xfrm>
            <a:off x="4465264" y="5380271"/>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4A75E66-4D82-114E-B2C1-2D90AA8B94E5}"/>
              </a:ext>
              <a:ext uri="{C183D7F6-B498-43B3-948B-1728B52AA6E4}">
                <adec:decorative xmlns:adec="http://schemas.microsoft.com/office/drawing/2017/decorative" val="1"/>
              </a:ext>
            </a:extLst>
          </p:cNvPr>
          <p:cNvCxnSpPr>
            <a:cxnSpLocks/>
          </p:cNvCxnSpPr>
          <p:nvPr/>
        </p:nvCxnSpPr>
        <p:spPr>
          <a:xfrm>
            <a:off x="10796401" y="1874737"/>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5312209" y="3530253"/>
            <a:ext cx="6049528" cy="2826095"/>
          </a:xfrm>
        </p:spPr>
        <p:txBody>
          <a:bodyPr>
            <a:normAutofit/>
          </a:bodyPr>
          <a:lstStyle/>
          <a:p>
            <a:r>
              <a:rPr lang="en-GB" dirty="0"/>
              <a:t>Scanning for target data on client devices without transmitting data to third parties</a:t>
            </a:r>
          </a:p>
          <a:p>
            <a:r>
              <a:rPr lang="en-US" dirty="0"/>
              <a:t>Once target material is found the client will contact the server</a:t>
            </a:r>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p:txBody>
          <a:bodyPr/>
          <a:lstStyle/>
          <a:p>
            <a:r>
              <a:rPr lang="en-GB"/>
              <a:t>Client-side scanning (CSS)</a:t>
            </a:r>
            <a:endParaRPr lang="en-US"/>
          </a:p>
        </p:txBody>
      </p:sp>
    </p:spTree>
    <p:extLst>
      <p:ext uri="{BB962C8B-B14F-4D97-AF65-F5344CB8AC3E}">
        <p14:creationId xmlns:p14="http://schemas.microsoft.com/office/powerpoint/2010/main" val="9404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36127-8CC8-4DF5-84E9-009D21447CD2}"/>
              </a:ext>
            </a:extLst>
          </p:cNvPr>
          <p:cNvSpPr>
            <a:spLocks noGrp="1"/>
          </p:cNvSpPr>
          <p:nvPr>
            <p:ph type="title"/>
          </p:nvPr>
        </p:nvSpPr>
        <p:spPr/>
        <p:txBody>
          <a:bodyPr/>
          <a:lstStyle/>
          <a:p>
            <a:r>
              <a:rPr lang="en-GB" dirty="0"/>
              <a:t>Apple’s CSAM scanning</a:t>
            </a:r>
          </a:p>
        </p:txBody>
      </p:sp>
      <p:sp>
        <p:nvSpPr>
          <p:cNvPr id="3" name="Content Placeholder 2">
            <a:extLst>
              <a:ext uri="{FF2B5EF4-FFF2-40B4-BE49-F238E27FC236}">
                <a16:creationId xmlns:a16="http://schemas.microsoft.com/office/drawing/2014/main" id="{0F000595-4DB0-482B-853B-5BBD3DEF9547}"/>
              </a:ext>
            </a:extLst>
          </p:cNvPr>
          <p:cNvSpPr>
            <a:spLocks noGrp="1"/>
          </p:cNvSpPr>
          <p:nvPr>
            <p:ph sz="quarter" idx="10"/>
          </p:nvPr>
        </p:nvSpPr>
        <p:spPr/>
        <p:txBody>
          <a:bodyPr/>
          <a:lstStyle/>
          <a:p>
            <a:r>
              <a:rPr lang="en-GB" dirty="0"/>
              <a:t>Apple has announced in august 2021 their plans to implement CSS in </a:t>
            </a:r>
            <a:r>
              <a:rPr lang="en-GB" dirty="0" err="1"/>
              <a:t>Iphones</a:t>
            </a:r>
            <a:r>
              <a:rPr lang="en-GB" dirty="0"/>
              <a:t> to scan for CSAM</a:t>
            </a:r>
          </a:p>
          <a:p>
            <a:r>
              <a:rPr lang="en-GB" dirty="0"/>
              <a:t>The scanning itself will be done with AI models trains on CSAM material obtained from the FBI</a:t>
            </a:r>
          </a:p>
          <a:p>
            <a:r>
              <a:rPr lang="en-GB" dirty="0"/>
              <a:t>Apple has received intense resistance from privacy advocates and the general media for their plans</a:t>
            </a:r>
          </a:p>
          <a:p>
            <a:endParaRPr lang="en-GB" dirty="0"/>
          </a:p>
        </p:txBody>
      </p:sp>
    </p:spTree>
    <p:extLst>
      <p:ext uri="{BB962C8B-B14F-4D97-AF65-F5344CB8AC3E}">
        <p14:creationId xmlns:p14="http://schemas.microsoft.com/office/powerpoint/2010/main" val="3188410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B395E-37E3-48FD-88F2-E9C4C3B84370}"/>
              </a:ext>
            </a:extLst>
          </p:cNvPr>
          <p:cNvSpPr>
            <a:spLocks noGrp="1"/>
          </p:cNvSpPr>
          <p:nvPr>
            <p:ph type="title"/>
          </p:nvPr>
        </p:nvSpPr>
        <p:spPr/>
        <p:txBody>
          <a:bodyPr/>
          <a:lstStyle/>
          <a:p>
            <a:r>
              <a:rPr lang="en-GB" dirty="0"/>
              <a:t>Concerns with CSS</a:t>
            </a:r>
          </a:p>
        </p:txBody>
      </p:sp>
      <p:sp>
        <p:nvSpPr>
          <p:cNvPr id="3" name="Content Placeholder 2">
            <a:extLst>
              <a:ext uri="{FF2B5EF4-FFF2-40B4-BE49-F238E27FC236}">
                <a16:creationId xmlns:a16="http://schemas.microsoft.com/office/drawing/2014/main" id="{5742C7C9-9860-4A54-9FFC-D883E54588A0}"/>
              </a:ext>
            </a:extLst>
          </p:cNvPr>
          <p:cNvSpPr>
            <a:spLocks noGrp="1"/>
          </p:cNvSpPr>
          <p:nvPr>
            <p:ph sz="quarter" idx="10"/>
          </p:nvPr>
        </p:nvSpPr>
        <p:spPr/>
        <p:txBody>
          <a:bodyPr/>
          <a:lstStyle/>
          <a:p>
            <a:r>
              <a:rPr lang="en-GB" dirty="0"/>
              <a:t>Currently Apple insist that it will only use it for CSAM material</a:t>
            </a:r>
          </a:p>
          <a:p>
            <a:r>
              <a:rPr lang="en-GB" dirty="0"/>
              <a:t>However once the tools are in place nothing stops them from silently updating the system, moreover the opacity of mobile OSs make it very difficult to verify that CSS policies target only material that are strictly illegal</a:t>
            </a:r>
          </a:p>
          <a:p>
            <a:r>
              <a:rPr lang="en-GB" dirty="0"/>
              <a:t>This possibility alone turns a trillion-dollar company into a moral judge in what is right and wrong, all while using sweatshops to produce products and bending the knee to Chinese demands for data collection</a:t>
            </a:r>
          </a:p>
          <a:p>
            <a:r>
              <a:rPr lang="en-GB" dirty="0"/>
              <a:t>Governments could simply demand Apple to target religious, political or ethnical minorities and just like with China Apple and many other companies will bend over backwards to save their bottom line</a:t>
            </a:r>
          </a:p>
        </p:txBody>
      </p:sp>
    </p:spTree>
    <p:extLst>
      <p:ext uri="{BB962C8B-B14F-4D97-AF65-F5344CB8AC3E}">
        <p14:creationId xmlns:p14="http://schemas.microsoft.com/office/powerpoint/2010/main" val="19105632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23523-698C-4C61-896A-C7A083E0CD21}"/>
              </a:ext>
            </a:extLst>
          </p:cNvPr>
          <p:cNvSpPr>
            <a:spLocks noGrp="1"/>
          </p:cNvSpPr>
          <p:nvPr>
            <p:ph type="title"/>
          </p:nvPr>
        </p:nvSpPr>
        <p:spPr/>
        <p:txBody>
          <a:bodyPr/>
          <a:lstStyle/>
          <a:p>
            <a:r>
              <a:rPr lang="en-GB" dirty="0"/>
              <a:t>From Child protection to Censorship</a:t>
            </a:r>
          </a:p>
        </p:txBody>
      </p:sp>
      <p:sp>
        <p:nvSpPr>
          <p:cNvPr id="3" name="Content Placeholder 2">
            <a:extLst>
              <a:ext uri="{FF2B5EF4-FFF2-40B4-BE49-F238E27FC236}">
                <a16:creationId xmlns:a16="http://schemas.microsoft.com/office/drawing/2014/main" id="{FB2C9E10-C0E2-4348-B7ED-477CCB6201BE}"/>
              </a:ext>
            </a:extLst>
          </p:cNvPr>
          <p:cNvSpPr>
            <a:spLocks noGrp="1"/>
          </p:cNvSpPr>
          <p:nvPr>
            <p:ph sz="quarter" idx="10"/>
          </p:nvPr>
        </p:nvSpPr>
        <p:spPr/>
        <p:txBody>
          <a:bodyPr/>
          <a:lstStyle/>
          <a:p>
            <a:r>
              <a:rPr lang="en-GB" dirty="0"/>
              <a:t>Such powerful tools once in existence won’t be easy to regulate or arbitrate</a:t>
            </a:r>
          </a:p>
          <a:p>
            <a:r>
              <a:rPr lang="en-GB" dirty="0"/>
              <a:t>Governments and other entities will use this to silence their opposition</a:t>
            </a:r>
          </a:p>
          <a:p>
            <a:r>
              <a:rPr lang="en-GB" dirty="0"/>
              <a:t>Many have cited child abuse as a justifiable excuse for unreasonable powers countless times before, such as the UK government wanting link users of pornographic sites to real world government issued ID to prevent children from accessing them, which would lead to absolute and unjustifiable power of the privacy of millions</a:t>
            </a:r>
          </a:p>
          <a:p>
            <a:r>
              <a:rPr lang="en-GB" dirty="0"/>
              <a:t>Is it reasonable that all should be treated as criminals because of a few bad apples, aren’t we innocent till proven otherwise?</a:t>
            </a:r>
          </a:p>
          <a:p>
            <a:r>
              <a:rPr lang="en-GB" dirty="0"/>
              <a:t>The road to hell is paved by good intentions</a:t>
            </a:r>
          </a:p>
        </p:txBody>
      </p:sp>
    </p:spTree>
    <p:extLst>
      <p:ext uri="{BB962C8B-B14F-4D97-AF65-F5344CB8AC3E}">
        <p14:creationId xmlns:p14="http://schemas.microsoft.com/office/powerpoint/2010/main" val="36922955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88369-A11A-8242-92AF-42D3F552FC9A}"/>
              </a:ext>
            </a:extLst>
          </p:cNvPr>
          <p:cNvSpPr>
            <a:spLocks noGrp="1"/>
          </p:cNvSpPr>
          <p:nvPr>
            <p:ph type="title"/>
          </p:nvPr>
        </p:nvSpPr>
        <p:spPr/>
        <p:txBody>
          <a:bodyPr/>
          <a:lstStyle/>
          <a:p>
            <a:r>
              <a:rPr lang="en-GB">
                <a:ea typeface="MingLiU"/>
              </a:rPr>
              <a:t>Implications of organizations having open access to data</a:t>
            </a:r>
            <a:endParaRPr lang="en-GB"/>
          </a:p>
        </p:txBody>
      </p:sp>
      <p:sp>
        <p:nvSpPr>
          <p:cNvPr id="3" name="Content Placeholder 2">
            <a:extLst>
              <a:ext uri="{FF2B5EF4-FFF2-40B4-BE49-F238E27FC236}">
                <a16:creationId xmlns:a16="http://schemas.microsoft.com/office/drawing/2014/main" id="{94611E10-5FE3-C040-8354-7FC247C8711F}"/>
              </a:ext>
            </a:extLst>
          </p:cNvPr>
          <p:cNvSpPr>
            <a:spLocks noGrp="1"/>
          </p:cNvSpPr>
          <p:nvPr>
            <p:ph sz="quarter" idx="10"/>
          </p:nvPr>
        </p:nvSpPr>
        <p:spPr>
          <a:xfrm>
            <a:off x="830263" y="1266825"/>
            <a:ext cx="10531474" cy="5217160"/>
          </a:xfrm>
        </p:spPr>
        <p:txBody>
          <a:bodyPr vert="horz" lIns="91440" tIns="45720" rIns="91440" bIns="45720" rtlCol="0" anchor="t">
            <a:noAutofit/>
          </a:bodyPr>
          <a:lstStyle/>
          <a:p>
            <a:r>
              <a:rPr lang="en-US" sz="1400">
                <a:ea typeface="Meiryo UI"/>
              </a:rPr>
              <a:t>The world today is teeming with data. This amount is constantly growing thanks to factors such as growth in population and technological advancements.</a:t>
            </a:r>
          </a:p>
          <a:p>
            <a:r>
              <a:rPr lang="en-US" sz="1400">
                <a:ea typeface="Meiryo UI"/>
              </a:rPr>
              <a:t>There are 7 billion mobile phone users in the world, and 2.1 billion of these people are online (Taylor, 2017).</a:t>
            </a:r>
          </a:p>
          <a:p>
            <a:r>
              <a:rPr lang="en-US" sz="1400">
                <a:ea typeface="Meiryo UI"/>
              </a:rPr>
              <a:t>An unimaginable volume of data is being provided to organizations due to most personal and non-personal aspects of our day to day lives being recorded in one way or another.</a:t>
            </a:r>
          </a:p>
          <a:p>
            <a:r>
              <a:rPr lang="en-US" sz="1400">
                <a:ea typeface="Meiryo UI"/>
              </a:rPr>
              <a:t>This allows for the collection, storage, and analysis of previously unimaginable amounts of information (MARIA LILLA and ANTONIA, 2021).</a:t>
            </a:r>
          </a:p>
          <a:p>
            <a:r>
              <a:rPr lang="en-US" sz="1400">
                <a:ea typeface="Meiryo UI"/>
              </a:rPr>
              <a:t>There are many implications that come with the large volume of data collection we experience in today's world. </a:t>
            </a:r>
          </a:p>
          <a:p>
            <a:r>
              <a:rPr lang="en-US" sz="1400">
                <a:ea typeface="Meiryo UI"/>
              </a:rPr>
              <a:t>One main implication would be the reduction of freedom</a:t>
            </a:r>
          </a:p>
        </p:txBody>
      </p:sp>
    </p:spTree>
    <p:extLst>
      <p:ext uri="{BB962C8B-B14F-4D97-AF65-F5344CB8AC3E}">
        <p14:creationId xmlns:p14="http://schemas.microsoft.com/office/powerpoint/2010/main" val="23031639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E75B8-DDC8-4531-97AD-4D251FCA9E56}"/>
              </a:ext>
            </a:extLst>
          </p:cNvPr>
          <p:cNvSpPr>
            <a:spLocks noGrp="1"/>
          </p:cNvSpPr>
          <p:nvPr>
            <p:ph type="title"/>
          </p:nvPr>
        </p:nvSpPr>
        <p:spPr/>
        <p:txBody>
          <a:bodyPr/>
          <a:lstStyle/>
          <a:p>
            <a:r>
              <a:rPr lang="en-US">
                <a:ea typeface="MingLiU"/>
              </a:rPr>
              <a:t>Implications of organizations having open access to data</a:t>
            </a:r>
            <a:endParaRPr lang="en-US"/>
          </a:p>
        </p:txBody>
      </p:sp>
      <p:sp>
        <p:nvSpPr>
          <p:cNvPr id="3" name="Content Placeholder 2">
            <a:extLst>
              <a:ext uri="{FF2B5EF4-FFF2-40B4-BE49-F238E27FC236}">
                <a16:creationId xmlns:a16="http://schemas.microsoft.com/office/drawing/2014/main" id="{F8D3C07D-92AD-43BB-B5C2-9186D1FBC276}"/>
              </a:ext>
            </a:extLst>
          </p:cNvPr>
          <p:cNvSpPr>
            <a:spLocks noGrp="1"/>
          </p:cNvSpPr>
          <p:nvPr>
            <p:ph sz="quarter" idx="10"/>
          </p:nvPr>
        </p:nvSpPr>
        <p:spPr/>
        <p:txBody>
          <a:bodyPr vert="horz" lIns="91440" tIns="45720" rIns="91440" bIns="45720" rtlCol="0" anchor="t">
            <a:normAutofit/>
          </a:bodyPr>
          <a:lstStyle/>
          <a:p>
            <a:r>
              <a:rPr lang="en-US">
                <a:ea typeface="+mn-lt"/>
                <a:cs typeface="+mn-lt"/>
              </a:rPr>
              <a:t>An example of this is when India and China commissioned the creation of hundreds of smart cities that are intended to provide the ability to track and monitor citizens in every aspect of their lives (Taylor, 2017).</a:t>
            </a:r>
          </a:p>
          <a:p>
            <a:r>
              <a:rPr lang="en-US">
                <a:ea typeface="Meiryo UI"/>
              </a:rPr>
              <a:t>As an individual you have no power against the collection of your data and can't make any organization dispose of any data they have collected about you.</a:t>
            </a:r>
          </a:p>
          <a:p>
            <a:r>
              <a:rPr lang="en-US">
                <a:ea typeface="Meiryo UI"/>
              </a:rPr>
              <a:t>The collection and sale of peoples' data is too profitable for businesses and is a major part of the online economy's business model </a:t>
            </a:r>
            <a:r>
              <a:rPr lang="en-US">
                <a:ea typeface="+mn-lt"/>
                <a:cs typeface="+mn-lt"/>
              </a:rPr>
              <a:t>(Shapiro and Aneja, 2019)</a:t>
            </a:r>
          </a:p>
        </p:txBody>
      </p:sp>
    </p:spTree>
    <p:extLst>
      <p:ext uri="{BB962C8B-B14F-4D97-AF65-F5344CB8AC3E}">
        <p14:creationId xmlns:p14="http://schemas.microsoft.com/office/powerpoint/2010/main" val="17530428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D9AD8-FD4D-401E-8AD4-76D376DE62D5}"/>
              </a:ext>
            </a:extLst>
          </p:cNvPr>
          <p:cNvSpPr>
            <a:spLocks noGrp="1"/>
          </p:cNvSpPr>
          <p:nvPr>
            <p:ph type="title"/>
          </p:nvPr>
        </p:nvSpPr>
        <p:spPr/>
        <p:txBody>
          <a:bodyPr/>
          <a:lstStyle/>
          <a:p>
            <a:r>
              <a:rPr lang="en-US">
                <a:ea typeface="MingLiU"/>
              </a:rPr>
              <a:t>How to inform users when their data is being used</a:t>
            </a:r>
            <a:endParaRPr lang="en-US"/>
          </a:p>
        </p:txBody>
      </p:sp>
      <p:sp>
        <p:nvSpPr>
          <p:cNvPr id="3" name="Content Placeholder 2">
            <a:extLst>
              <a:ext uri="{FF2B5EF4-FFF2-40B4-BE49-F238E27FC236}">
                <a16:creationId xmlns:a16="http://schemas.microsoft.com/office/drawing/2014/main" id="{E2BA4F0A-7D1B-4DB3-98AD-365953912794}"/>
              </a:ext>
            </a:extLst>
          </p:cNvPr>
          <p:cNvSpPr>
            <a:spLocks noGrp="1"/>
          </p:cNvSpPr>
          <p:nvPr>
            <p:ph sz="quarter" idx="10"/>
          </p:nvPr>
        </p:nvSpPr>
        <p:spPr/>
        <p:txBody>
          <a:bodyPr vert="horz" lIns="91440" tIns="45720" rIns="91440" bIns="45720" rtlCol="0" anchor="t">
            <a:normAutofit/>
          </a:bodyPr>
          <a:lstStyle/>
          <a:p>
            <a:r>
              <a:rPr lang="en-US">
                <a:ea typeface="+mn-lt"/>
                <a:cs typeface="+mn-lt"/>
              </a:rPr>
              <a:t>Cisco produced a survey in 2019 that showed that only 32% of people are willing to actively protect their data. (</a:t>
            </a:r>
            <a:r>
              <a:rPr lang="en-GB">
                <a:ea typeface="+mn-lt"/>
                <a:cs typeface="+mn-lt"/>
              </a:rPr>
              <a:t>Waitman 2019)</a:t>
            </a:r>
            <a:endParaRPr lang="en-US">
              <a:ea typeface="+mn-lt"/>
              <a:cs typeface="+mn-lt"/>
            </a:endParaRPr>
          </a:p>
          <a:p>
            <a:r>
              <a:rPr lang="en-US">
                <a:ea typeface="+mn-lt"/>
                <a:cs typeface="+mn-lt"/>
              </a:rPr>
              <a:t>Informing users is difficult as it is not always clear why protecting their data is worth their time.</a:t>
            </a:r>
          </a:p>
          <a:p>
            <a:r>
              <a:rPr lang="en-US">
                <a:ea typeface="+mn-lt"/>
                <a:cs typeface="+mn-lt"/>
              </a:rPr>
              <a:t>Some companies such as google do allow you to download and access the data they have about you.</a:t>
            </a:r>
          </a:p>
          <a:p>
            <a:r>
              <a:rPr lang="en-US">
                <a:ea typeface="+mn-lt"/>
                <a:cs typeface="+mn-lt"/>
              </a:rPr>
              <a:t>Data usage by law needs to be transparent, people just need to be shown how to find it.</a:t>
            </a:r>
          </a:p>
        </p:txBody>
      </p:sp>
    </p:spTree>
    <p:extLst>
      <p:ext uri="{BB962C8B-B14F-4D97-AF65-F5344CB8AC3E}">
        <p14:creationId xmlns:p14="http://schemas.microsoft.com/office/powerpoint/2010/main" val="18147192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9B693-0905-4BC8-9E55-80DBC3A6CFE1}"/>
              </a:ext>
            </a:extLst>
          </p:cNvPr>
          <p:cNvSpPr>
            <a:spLocks noGrp="1"/>
          </p:cNvSpPr>
          <p:nvPr>
            <p:ph type="title"/>
          </p:nvPr>
        </p:nvSpPr>
        <p:spPr/>
        <p:txBody>
          <a:bodyPr/>
          <a:lstStyle/>
          <a:p>
            <a:r>
              <a:rPr lang="en-GB">
                <a:ea typeface="MingLiU"/>
              </a:rPr>
              <a:t>Education</a:t>
            </a:r>
            <a:endParaRPr lang="en-GB"/>
          </a:p>
        </p:txBody>
      </p:sp>
      <p:sp>
        <p:nvSpPr>
          <p:cNvPr id="4" name="Content Placeholder 3">
            <a:extLst>
              <a:ext uri="{FF2B5EF4-FFF2-40B4-BE49-F238E27FC236}">
                <a16:creationId xmlns:a16="http://schemas.microsoft.com/office/drawing/2014/main" id="{F93C6413-871C-437D-B3AD-D7005D863B44}"/>
              </a:ext>
            </a:extLst>
          </p:cNvPr>
          <p:cNvSpPr>
            <a:spLocks noGrp="1"/>
          </p:cNvSpPr>
          <p:nvPr>
            <p:ph sz="quarter" idx="18"/>
          </p:nvPr>
        </p:nvSpPr>
        <p:spPr>
          <a:xfrm>
            <a:off x="830263" y="1266825"/>
            <a:ext cx="4858574" cy="5143500"/>
          </a:xfrm>
        </p:spPr>
        <p:txBody>
          <a:bodyPr vert="horz" lIns="91440" tIns="45720" rIns="91440" bIns="45720" rtlCol="0" anchor="t">
            <a:noAutofit/>
          </a:bodyPr>
          <a:lstStyle/>
          <a:p>
            <a:r>
              <a:rPr lang="en-GB">
                <a:ea typeface="Meiryo UI"/>
              </a:rPr>
              <a:t>There is a severe lack of education in the general public</a:t>
            </a:r>
          </a:p>
          <a:p>
            <a:r>
              <a:rPr lang="en-GB">
                <a:ea typeface="Meiryo UI"/>
              </a:rPr>
              <a:t>The more people know the better they can protect themselves</a:t>
            </a:r>
          </a:p>
          <a:p>
            <a:r>
              <a:rPr lang="en-GB">
                <a:ea typeface="Meiryo UI"/>
              </a:rPr>
              <a:t>There are many articles on the subject but often they aren't very accessible</a:t>
            </a:r>
          </a:p>
          <a:p>
            <a:r>
              <a:rPr lang="en-GB">
                <a:ea typeface="Meiryo UI"/>
              </a:rPr>
              <a:t>Education on this needs to start at younger ages</a:t>
            </a:r>
          </a:p>
          <a:p>
            <a:endParaRPr lang="en-GB">
              <a:ea typeface="Meiryo UI"/>
            </a:endParaRPr>
          </a:p>
        </p:txBody>
      </p:sp>
      <p:pic>
        <p:nvPicPr>
          <p:cNvPr id="5" name="Picture Placeholder 28">
            <a:extLst>
              <a:ext uri="{FF2B5EF4-FFF2-40B4-BE49-F238E27FC236}">
                <a16:creationId xmlns:a16="http://schemas.microsoft.com/office/drawing/2014/main" id="{A9755160-2082-4092-B587-75CBAB00A2AC}"/>
              </a:ext>
              <a:ext uri="{C183D7F6-B498-43B3-948B-1728B52AA6E4}">
                <adec:decorative xmlns:adec="http://schemas.microsoft.com/office/drawing/2017/decorative" val="1"/>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t="48" b="48"/>
          <a:stretch>
            <a:fillRect/>
          </a:stretch>
        </p:blipFill>
        <p:spPr>
          <a:xfrm>
            <a:off x="6638925" y="-4763"/>
            <a:ext cx="5553075" cy="6862763"/>
          </a:xfrm>
        </p:spPr>
      </p:pic>
    </p:spTree>
    <p:extLst>
      <p:ext uri="{BB962C8B-B14F-4D97-AF65-F5344CB8AC3E}">
        <p14:creationId xmlns:p14="http://schemas.microsoft.com/office/powerpoint/2010/main" val="2941061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8EFB6-FA7B-486E-B9E9-5DA4D3F21990}"/>
              </a:ext>
            </a:extLst>
          </p:cNvPr>
          <p:cNvSpPr>
            <a:spLocks noGrp="1"/>
          </p:cNvSpPr>
          <p:nvPr>
            <p:ph type="title"/>
          </p:nvPr>
        </p:nvSpPr>
        <p:spPr/>
        <p:txBody>
          <a:bodyPr/>
          <a:lstStyle/>
          <a:p>
            <a:r>
              <a:rPr lang="en-US">
                <a:ea typeface="MingLiU"/>
              </a:rPr>
              <a:t>What is it?</a:t>
            </a:r>
            <a:endParaRPr lang="en-US"/>
          </a:p>
        </p:txBody>
      </p:sp>
      <p:sp>
        <p:nvSpPr>
          <p:cNvPr id="3" name="Content Placeholder 2">
            <a:extLst>
              <a:ext uri="{FF2B5EF4-FFF2-40B4-BE49-F238E27FC236}">
                <a16:creationId xmlns:a16="http://schemas.microsoft.com/office/drawing/2014/main" id="{69C6CB92-E70C-48E7-B5C3-7A705E95F0A0}"/>
              </a:ext>
            </a:extLst>
          </p:cNvPr>
          <p:cNvSpPr>
            <a:spLocks noGrp="1"/>
          </p:cNvSpPr>
          <p:nvPr>
            <p:ph sz="quarter" idx="10"/>
          </p:nvPr>
        </p:nvSpPr>
        <p:spPr/>
        <p:txBody>
          <a:bodyPr vert="horz" lIns="91440" tIns="45720" rIns="91440" bIns="45720" rtlCol="0" anchor="t">
            <a:normAutofit/>
          </a:bodyPr>
          <a:lstStyle/>
          <a:p>
            <a:r>
              <a:rPr lang="en-US" sz="2000">
                <a:ea typeface="Meiryo UI"/>
              </a:rPr>
              <a:t>Data ownership is the act of having legal rights over a single piece or set of data elements. It defines and provides information about the rightful owner of data assets and the acquisition, use and distribution policy implemented by the data owner(Techopedia).</a:t>
            </a:r>
          </a:p>
          <a:p>
            <a:endParaRPr lang="en-US" sz="2000">
              <a:ea typeface="Meiryo UI"/>
            </a:endParaRPr>
          </a:p>
          <a:p>
            <a:r>
              <a:rPr lang="en-US" sz="2000">
                <a:ea typeface="Meiryo UI"/>
              </a:rPr>
              <a:t>But in reality...</a:t>
            </a:r>
          </a:p>
        </p:txBody>
      </p:sp>
    </p:spTree>
    <p:extLst>
      <p:ext uri="{BB962C8B-B14F-4D97-AF65-F5344CB8AC3E}">
        <p14:creationId xmlns:p14="http://schemas.microsoft.com/office/powerpoint/2010/main" val="3182939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66236-04C0-4659-A4D9-78BD16422D36}"/>
              </a:ext>
            </a:extLst>
          </p:cNvPr>
          <p:cNvSpPr>
            <a:spLocks noGrp="1"/>
          </p:cNvSpPr>
          <p:nvPr>
            <p:ph type="title"/>
          </p:nvPr>
        </p:nvSpPr>
        <p:spPr/>
        <p:txBody>
          <a:bodyPr/>
          <a:lstStyle/>
          <a:p>
            <a:r>
              <a:rPr lang="en-US">
                <a:ea typeface="MingLiU"/>
              </a:rPr>
              <a:t>Why educating users is so difficult</a:t>
            </a:r>
            <a:endParaRPr lang="en-US"/>
          </a:p>
        </p:txBody>
      </p:sp>
      <p:sp>
        <p:nvSpPr>
          <p:cNvPr id="3" name="Content Placeholder 2">
            <a:extLst>
              <a:ext uri="{FF2B5EF4-FFF2-40B4-BE49-F238E27FC236}">
                <a16:creationId xmlns:a16="http://schemas.microsoft.com/office/drawing/2014/main" id="{FA814C6B-617C-4FAE-9758-9E2135843D92}"/>
              </a:ext>
            </a:extLst>
          </p:cNvPr>
          <p:cNvSpPr>
            <a:spLocks noGrp="1"/>
          </p:cNvSpPr>
          <p:nvPr>
            <p:ph sz="quarter" idx="10"/>
          </p:nvPr>
        </p:nvSpPr>
        <p:spPr/>
        <p:txBody>
          <a:bodyPr vert="horz" lIns="91440" tIns="45720" rIns="91440" bIns="45720" rtlCol="0" anchor="t">
            <a:normAutofit/>
          </a:bodyPr>
          <a:lstStyle/>
          <a:p>
            <a:r>
              <a:rPr lang="en-US">
                <a:ea typeface="+mn-lt"/>
                <a:cs typeface="+mn-lt"/>
              </a:rPr>
              <a:t>The same 2019 cisco survey showed that 43% of people feel they cannot effectively protect their own data. (</a:t>
            </a:r>
            <a:r>
              <a:rPr lang="en-GB">
                <a:ea typeface="+mn-lt"/>
                <a:cs typeface="+mn-lt"/>
              </a:rPr>
              <a:t>Waitman 2019)</a:t>
            </a:r>
            <a:endParaRPr lang="en-US">
              <a:ea typeface="+mn-lt"/>
              <a:cs typeface="+mn-lt"/>
            </a:endParaRPr>
          </a:p>
          <a:p>
            <a:r>
              <a:rPr lang="en-GB">
                <a:ea typeface="+mn-lt"/>
                <a:cs typeface="+mn-lt"/>
              </a:rPr>
              <a:t>It is in the best interest of companies to hide data collection</a:t>
            </a:r>
          </a:p>
          <a:p>
            <a:r>
              <a:rPr lang="en-US">
                <a:ea typeface="+mn-lt"/>
                <a:cs typeface="+mn-lt"/>
              </a:rPr>
              <a:t>A report in 2016 estimated that the data industry produced $156 billion in revenues in 2012 (Rieke 2016)</a:t>
            </a:r>
            <a:endParaRPr lang="en-US"/>
          </a:p>
          <a:p>
            <a:r>
              <a:rPr lang="en-US">
                <a:ea typeface="+mn-lt"/>
                <a:cs typeface="+mn-lt"/>
              </a:rPr>
              <a:t>It is extremely difficult to enforce rules that keep the public informed about data collection as the websites will always allow access, they just make sure the process is difficult. (Gray, C.M 2018)</a:t>
            </a:r>
          </a:p>
          <a:p>
            <a:endParaRPr lang="en-US">
              <a:ea typeface="Meiryo UI"/>
            </a:endParaRPr>
          </a:p>
          <a:p>
            <a:endParaRPr lang="en-US">
              <a:ea typeface="Meiryo UI"/>
            </a:endParaRPr>
          </a:p>
        </p:txBody>
      </p:sp>
    </p:spTree>
    <p:extLst>
      <p:ext uri="{BB962C8B-B14F-4D97-AF65-F5344CB8AC3E}">
        <p14:creationId xmlns:p14="http://schemas.microsoft.com/office/powerpoint/2010/main" val="150523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9B693-0905-4BC8-9E55-80DBC3A6CFE1}"/>
              </a:ext>
            </a:extLst>
          </p:cNvPr>
          <p:cNvSpPr>
            <a:spLocks noGrp="1"/>
          </p:cNvSpPr>
          <p:nvPr>
            <p:ph type="title"/>
          </p:nvPr>
        </p:nvSpPr>
        <p:spPr/>
        <p:txBody>
          <a:bodyPr/>
          <a:lstStyle/>
          <a:p>
            <a:r>
              <a:rPr lang="en-GB"/>
              <a:t>Dark patterns</a:t>
            </a:r>
          </a:p>
        </p:txBody>
      </p:sp>
      <p:sp>
        <p:nvSpPr>
          <p:cNvPr id="4" name="Content Placeholder 3">
            <a:extLst>
              <a:ext uri="{FF2B5EF4-FFF2-40B4-BE49-F238E27FC236}">
                <a16:creationId xmlns:a16="http://schemas.microsoft.com/office/drawing/2014/main" id="{F93C6413-871C-437D-B3AD-D7005D863B44}"/>
              </a:ext>
            </a:extLst>
          </p:cNvPr>
          <p:cNvSpPr>
            <a:spLocks noGrp="1"/>
          </p:cNvSpPr>
          <p:nvPr>
            <p:ph sz="quarter" idx="18"/>
          </p:nvPr>
        </p:nvSpPr>
        <p:spPr>
          <a:xfrm>
            <a:off x="830263" y="1266825"/>
            <a:ext cx="4858574" cy="5143500"/>
          </a:xfrm>
        </p:spPr>
        <p:txBody>
          <a:bodyPr vert="horz" lIns="91440" tIns="45720" rIns="91440" bIns="45720" rtlCol="0" anchor="t">
            <a:noAutofit/>
          </a:bodyPr>
          <a:lstStyle/>
          <a:p>
            <a:r>
              <a:rPr lang="en-GB"/>
              <a:t>Dark patterns are used to trick users into agreeing into consenting to data collection.</a:t>
            </a:r>
          </a:p>
          <a:p>
            <a:r>
              <a:rPr lang="en-GB"/>
              <a:t>They range from making agree buttons much brighter to hiding reject buttons under many different menus</a:t>
            </a:r>
          </a:p>
          <a:p>
            <a:r>
              <a:rPr lang="en-GB"/>
              <a:t>These techniques are particularly</a:t>
            </a:r>
            <a:r>
              <a:rPr lang="en-US"/>
              <a:t> </a:t>
            </a:r>
            <a:r>
              <a:rPr lang="en-GB"/>
              <a:t>hard to make laws against as they rely on user's laziness</a:t>
            </a:r>
          </a:p>
          <a:p>
            <a:r>
              <a:rPr lang="en-GB">
                <a:hlinkClick r:id="rId2"/>
              </a:rPr>
              <a:t>https://www.darkpatterns.org/types-of-dark-pattern</a:t>
            </a:r>
            <a:r>
              <a:rPr lang="en-GB"/>
              <a:t> is a website that archives different types of dark patterns and what sites are using them</a:t>
            </a:r>
          </a:p>
        </p:txBody>
      </p:sp>
      <p:pic>
        <p:nvPicPr>
          <p:cNvPr id="5" name="Picture Placeholder 28">
            <a:extLst>
              <a:ext uri="{FF2B5EF4-FFF2-40B4-BE49-F238E27FC236}">
                <a16:creationId xmlns:a16="http://schemas.microsoft.com/office/drawing/2014/main" id="{A9755160-2082-4092-B587-75CBAB00A2AC}"/>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t="48" b="48"/>
          <a:stretch>
            <a:fillRect/>
          </a:stretch>
        </p:blipFill>
        <p:spPr>
          <a:xfrm>
            <a:off x="6638925" y="-4763"/>
            <a:ext cx="5553075" cy="6862763"/>
          </a:xfrm>
        </p:spPr>
      </p:pic>
    </p:spTree>
    <p:extLst>
      <p:ext uri="{BB962C8B-B14F-4D97-AF65-F5344CB8AC3E}">
        <p14:creationId xmlns:p14="http://schemas.microsoft.com/office/powerpoint/2010/main" val="3761912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2627AE97-340B-E245-B9C6-A4E8743E1340}"/>
              </a:ext>
            </a:extLst>
          </p:cNvPr>
          <p:cNvSpPr>
            <a:spLocks noGrp="1"/>
          </p:cNvSpPr>
          <p:nvPr>
            <p:ph type="title"/>
          </p:nvPr>
        </p:nvSpPr>
        <p:spPr>
          <a:xfrm>
            <a:off x="830269" y="168721"/>
            <a:ext cx="10523531" cy="583800"/>
          </a:xfrm>
        </p:spPr>
        <p:txBody>
          <a:bodyPr anchor="ctr">
            <a:normAutofit/>
          </a:bodyPr>
          <a:lstStyle/>
          <a:p>
            <a:r>
              <a:rPr lang="en-GB" altLang="ja-JP"/>
              <a:t>Reference </a:t>
            </a:r>
            <a:endParaRPr lang="en-US" altLang="ja-JP"/>
          </a:p>
        </p:txBody>
      </p:sp>
      <p:sp>
        <p:nvSpPr>
          <p:cNvPr id="16" name="Content Placeholder 15">
            <a:extLst>
              <a:ext uri="{FF2B5EF4-FFF2-40B4-BE49-F238E27FC236}">
                <a16:creationId xmlns:a16="http://schemas.microsoft.com/office/drawing/2014/main" id="{3017211D-9C44-B641-A078-4EA6FEE3BBF9}"/>
              </a:ext>
            </a:extLst>
          </p:cNvPr>
          <p:cNvSpPr>
            <a:spLocks noGrp="1"/>
          </p:cNvSpPr>
          <p:nvPr>
            <p:ph sz="quarter" idx="10"/>
          </p:nvPr>
        </p:nvSpPr>
        <p:spPr>
          <a:xfrm>
            <a:off x="830263" y="1155065"/>
            <a:ext cx="10978514" cy="5359400"/>
          </a:xfrm>
        </p:spPr>
        <p:txBody>
          <a:bodyPr vert="horz" lIns="91440" tIns="45720" rIns="91440" bIns="45720" rtlCol="0" anchor="t">
            <a:normAutofit fontScale="55000" lnSpcReduction="20000"/>
          </a:bodyPr>
          <a:lstStyle/>
          <a:p>
            <a:r>
              <a:rPr lang="en-GB" sz="1100" b="0" i="0">
                <a:effectLst/>
              </a:rPr>
              <a:t>Abelson, H., Anderson, R., Bellovin, S.M., </a:t>
            </a:r>
            <a:r>
              <a:rPr lang="en-GB" sz="1100" b="0" i="0" err="1">
                <a:effectLst/>
              </a:rPr>
              <a:t>Benaloh</a:t>
            </a:r>
            <a:r>
              <a:rPr lang="en-GB" sz="1100" b="0" i="0">
                <a:effectLst/>
              </a:rPr>
              <a:t>, J., Blaze, M., Callas, J., Diffie, W., Landau, S., Neumann, P.G., Rivest, R.L. and Schiller, J.I., 2021. Bugs in our Pockets: The Risks of Client-Side Scanning. </a:t>
            </a:r>
            <a:r>
              <a:rPr lang="en-GB" sz="1100" b="0" i="1" err="1">
                <a:effectLst/>
              </a:rPr>
              <a:t>arXiv</a:t>
            </a:r>
            <a:r>
              <a:rPr lang="en-GB" sz="1100" b="0" i="1">
                <a:effectLst/>
              </a:rPr>
              <a:t> preprint arXiv:2110.07450</a:t>
            </a:r>
            <a:r>
              <a:rPr lang="en-GB" sz="1100" b="0" i="0">
                <a:effectLst/>
              </a:rPr>
              <a:t>.</a:t>
            </a:r>
          </a:p>
          <a:p>
            <a:r>
              <a:rPr lang="en-US" sz="1100">
                <a:ea typeface="+mn-lt"/>
                <a:cs typeface="+mn-lt"/>
              </a:rPr>
              <a:t>Law, J. &amp; Martin, E. A., 2014. </a:t>
            </a:r>
            <a:r>
              <a:rPr lang="en-US" sz="1100" i="1">
                <a:ea typeface="+mn-lt"/>
                <a:cs typeface="+mn-lt"/>
              </a:rPr>
              <a:t>A Dictionary of Law (7th edition, Oxford University Press 2014). </a:t>
            </a:r>
            <a:r>
              <a:rPr lang="en-US" sz="1100">
                <a:ea typeface="+mn-lt"/>
                <a:cs typeface="+mn-lt"/>
              </a:rPr>
              <a:t>[Online] </a:t>
            </a:r>
            <a:br>
              <a:rPr lang="en-US" sz="1100">
                <a:ea typeface="+mn-lt"/>
                <a:cs typeface="+mn-lt"/>
              </a:rPr>
            </a:br>
            <a:r>
              <a:rPr lang="en-US" sz="1100">
                <a:ea typeface="+mn-lt"/>
                <a:cs typeface="+mn-lt"/>
              </a:rPr>
              <a:t>Available at: </a:t>
            </a:r>
            <a:r>
              <a:rPr lang="en-US" sz="1100" u="sng">
                <a:ea typeface="+mn-lt"/>
                <a:cs typeface="+mn-lt"/>
              </a:rPr>
              <a:t>https://www.oxfordreference.com/view/10.1093/acref/9780199551248.001.0001/acref-9780199551248-e-2745?rskey=2MFh2r&amp;result=2900</a:t>
            </a:r>
            <a:br>
              <a:rPr lang="en-US" sz="1100" u="sng">
                <a:ea typeface="+mn-lt"/>
                <a:cs typeface="+mn-lt"/>
              </a:rPr>
            </a:br>
            <a:r>
              <a:rPr lang="en-US" sz="1100" u="sng">
                <a:ea typeface="+mn-lt"/>
                <a:cs typeface="+mn-lt"/>
              </a:rPr>
              <a:t> [Accessed 31 January 2022].</a:t>
            </a:r>
            <a:r>
              <a:rPr lang="en-GB" sz="1100">
                <a:ea typeface="+mn-lt"/>
                <a:cs typeface="+mn-lt"/>
              </a:rPr>
              <a:t> </a:t>
            </a:r>
            <a:endParaRPr lang="en-GB" altLang="ja-JP" sz="1100">
              <a:ea typeface="+mn-lt"/>
              <a:cs typeface="+mn-lt"/>
            </a:endParaRPr>
          </a:p>
          <a:p>
            <a:r>
              <a:rPr lang="en-US" sz="1100">
                <a:ea typeface="+mn-lt"/>
                <a:cs typeface="+mn-lt"/>
              </a:rPr>
              <a:t>Leyser, O. &amp; Richardson, G., 2018. </a:t>
            </a:r>
            <a:r>
              <a:rPr lang="en-US" sz="1100" i="1">
                <a:ea typeface="+mn-lt"/>
                <a:cs typeface="+mn-lt"/>
              </a:rPr>
              <a:t>Data ownership, rights and controls. </a:t>
            </a:r>
            <a:r>
              <a:rPr lang="en-US" sz="1100">
                <a:ea typeface="+mn-lt"/>
                <a:cs typeface="+mn-lt"/>
              </a:rPr>
              <a:t>London, </a:t>
            </a:r>
            <a:r>
              <a:rPr lang="en-US" sz="1100" err="1">
                <a:ea typeface="+mn-lt"/>
                <a:cs typeface="+mn-lt"/>
              </a:rPr>
              <a:t>s.n.</a:t>
            </a:r>
            <a:r>
              <a:rPr lang="en-GB" sz="1100">
                <a:ea typeface="+mn-lt"/>
                <a:cs typeface="+mn-lt"/>
              </a:rPr>
              <a:t> </a:t>
            </a:r>
          </a:p>
          <a:p>
            <a:r>
              <a:rPr lang="en-GB" sz="1100">
                <a:ea typeface="+mn-lt"/>
                <a:cs typeface="+mn-lt"/>
              </a:rPr>
              <a:t>MARIA LILLA, M. and ANTONIA, V.A. (2021). </a:t>
            </a:r>
            <a:r>
              <a:rPr lang="en-GB" sz="1100" i="1">
                <a:ea typeface="+mn-lt"/>
                <a:cs typeface="+mn-lt"/>
              </a:rPr>
              <a:t>IP and data (ownership) in the new European strategy on data</a:t>
            </a:r>
            <a:r>
              <a:rPr lang="en-GB" sz="1100">
                <a:ea typeface="+mn-lt"/>
                <a:cs typeface="+mn-lt"/>
              </a:rPr>
              <a:t>. [online] academia.edu. Available at: https://d1wqtxts1xzle7.cloudfront.net/64000733/IP_and_Data_in_Europe_202020200723-5965-z19tle.pdf?1595515277=&amp;response-content-disposition=inline%3B+filename%3DIP_and_data_ownership_in_the_new_Europea.pdf&amp;Expires=1644164299&amp;Signature=aRZ0OjkodTQ6UknzcTsgqkGtekX12NOtv8pa5wK4lXy0L0gHqNuB956kotJ4OgSVsr7xfKesPRudWWkHkuiIGjwIc1vOo8UXilfEpaffigishpygFr0-UYlLWimN-FuQBkHS844TRUso6uy3OWNJ3skdIK3rmQNtGERScTwv4ALcEyeOgMG88DGTxLMcsXk02WU0p1IWcOIdyVJ9tPLlwtvOW050~cp1IIFBPCrB6otavDFzrK~h9HpBYoFChhM5vRZqzhYGA1dHfvt8sijunto5pkRIk1r1nB5uD-xjwBqcvnf8U2h7YF3-LDDYD-LoMhvxuaVMQ5yVdOs0PARmnw__&amp;Key-Pair-Id=APKAJLOHF5GGSLRBV4ZA. </a:t>
            </a:r>
          </a:p>
          <a:p>
            <a:r>
              <a:rPr lang="en-GB" sz="1100">
                <a:ea typeface="+mn-lt"/>
                <a:cs typeface="+mn-lt"/>
              </a:rPr>
              <a:t>Shapiro, R. and Aneja, S. (2019). </a:t>
            </a:r>
            <a:r>
              <a:rPr lang="en-GB" sz="1100" i="1">
                <a:ea typeface="+mn-lt"/>
                <a:cs typeface="+mn-lt"/>
              </a:rPr>
              <a:t>Who Owns Americans’ Personal Information and What Is It Worth?</a:t>
            </a:r>
            <a:r>
              <a:rPr lang="en-GB" sz="1100">
                <a:ea typeface="+mn-lt"/>
                <a:cs typeface="+mn-lt"/>
              </a:rPr>
              <a:t> [online] Available at: </a:t>
            </a:r>
            <a:r>
              <a:rPr lang="en-GB" sz="1100">
                <a:ea typeface="+mn-lt"/>
                <a:cs typeface="+mn-lt"/>
                <a:hlinkClick r:id="rId2"/>
              </a:rPr>
              <a:t>https://futuremajority.org/wp-content/uploads/PersonalInfo.pdf</a:t>
            </a:r>
            <a:r>
              <a:rPr lang="en-GB" sz="1100">
                <a:ea typeface="+mn-lt"/>
                <a:cs typeface="+mn-lt"/>
              </a:rPr>
              <a:t>.</a:t>
            </a:r>
          </a:p>
          <a:p>
            <a:r>
              <a:rPr lang="en-GB" sz="1100">
                <a:ea typeface="+mn-lt"/>
                <a:cs typeface="+mn-lt"/>
              </a:rPr>
              <a:t>Solomos, K., Kristoff, J., </a:t>
            </a:r>
            <a:r>
              <a:rPr lang="en-GB" sz="1100" err="1">
                <a:ea typeface="+mn-lt"/>
                <a:cs typeface="+mn-lt"/>
              </a:rPr>
              <a:t>Kanich</a:t>
            </a:r>
            <a:r>
              <a:rPr lang="en-GB" sz="1100">
                <a:ea typeface="+mn-lt"/>
                <a:cs typeface="+mn-lt"/>
              </a:rPr>
              <a:t>, C. and Polakis, J., 2021, January. Tales of favicons and caches: Persistent tracking in modern browsers. In Network and Distributed System Security Symposium.</a:t>
            </a:r>
          </a:p>
          <a:p>
            <a:r>
              <a:rPr lang="en-GB" sz="1100">
                <a:ea typeface="+mn-lt"/>
                <a:cs typeface="+mn-lt"/>
              </a:rPr>
              <a:t>Taylor, L. (2017). What is data justice? The case for connecting digital rights and freedoms globally. </a:t>
            </a:r>
            <a:r>
              <a:rPr lang="en-GB" sz="1100" i="1">
                <a:ea typeface="+mn-lt"/>
                <a:cs typeface="+mn-lt"/>
              </a:rPr>
              <a:t>Big Data &amp; Society</a:t>
            </a:r>
            <a:r>
              <a:rPr lang="en-GB" sz="1100">
                <a:ea typeface="+mn-lt"/>
                <a:cs typeface="+mn-lt"/>
              </a:rPr>
              <a:t>, 4(2), p.205395171773633. </a:t>
            </a:r>
            <a:endParaRPr lang="en-GB"/>
          </a:p>
          <a:p>
            <a:r>
              <a:rPr lang="en-US" sz="1100">
                <a:ea typeface="+mn-lt"/>
                <a:cs typeface="+mn-lt"/>
              </a:rPr>
              <a:t>Van </a:t>
            </a:r>
            <a:r>
              <a:rPr lang="en-US" sz="1100" err="1">
                <a:ea typeface="+mn-lt"/>
                <a:cs typeface="+mn-lt"/>
              </a:rPr>
              <a:t>Asbroeck</a:t>
            </a:r>
            <a:r>
              <a:rPr lang="en-US" sz="1100">
                <a:ea typeface="+mn-lt"/>
                <a:cs typeface="+mn-lt"/>
              </a:rPr>
              <a:t>, B., </a:t>
            </a:r>
            <a:r>
              <a:rPr lang="en-US" sz="1100" err="1">
                <a:ea typeface="+mn-lt"/>
                <a:cs typeface="+mn-lt"/>
              </a:rPr>
              <a:t>Debussche</a:t>
            </a:r>
            <a:r>
              <a:rPr lang="en-US" sz="1100">
                <a:ea typeface="+mn-lt"/>
                <a:cs typeface="+mn-lt"/>
              </a:rPr>
              <a:t>, J. &amp; César, J., 2019. </a:t>
            </a:r>
            <a:r>
              <a:rPr lang="en-US" sz="1100" i="1">
                <a:ea typeface="+mn-lt"/>
                <a:cs typeface="+mn-lt"/>
              </a:rPr>
              <a:t>Big Data &amp; Issues &amp; Opportunities: Data Ownership. </a:t>
            </a:r>
            <a:r>
              <a:rPr lang="en-US" sz="1100">
                <a:ea typeface="+mn-lt"/>
                <a:cs typeface="+mn-lt"/>
              </a:rPr>
              <a:t>[Online] </a:t>
            </a:r>
            <a:br>
              <a:rPr lang="en-US" sz="1100">
                <a:ea typeface="+mn-lt"/>
                <a:cs typeface="+mn-lt"/>
              </a:rPr>
            </a:br>
            <a:r>
              <a:rPr lang="en-US" sz="1100">
                <a:ea typeface="+mn-lt"/>
                <a:cs typeface="+mn-lt"/>
              </a:rPr>
              <a:t>Available at: </a:t>
            </a:r>
            <a:r>
              <a:rPr lang="en-US" sz="1100" u="sng">
                <a:ea typeface="+mn-lt"/>
                <a:cs typeface="+mn-lt"/>
              </a:rPr>
              <a:t>https://www.twobirds.com/en/news/articles/2019/global/big-data-and-issues-and-opportunities-data-ownership</a:t>
            </a:r>
            <a:br>
              <a:rPr lang="en-US" sz="1100" u="sng">
                <a:ea typeface="+mn-lt"/>
                <a:cs typeface="+mn-lt"/>
              </a:rPr>
            </a:br>
            <a:r>
              <a:rPr lang="en-US" sz="1100" u="sng">
                <a:ea typeface="+mn-lt"/>
                <a:cs typeface="+mn-lt"/>
              </a:rPr>
              <a:t> [Accessed 31 January 2022].</a:t>
            </a:r>
            <a:r>
              <a:rPr lang="en-GB" sz="1100">
                <a:ea typeface="+mn-lt"/>
                <a:cs typeface="+mn-lt"/>
              </a:rPr>
              <a:t> </a:t>
            </a:r>
          </a:p>
          <a:p>
            <a:r>
              <a:rPr lang="en-GB" sz="1100">
                <a:ea typeface="+mn-lt"/>
                <a:cs typeface="+mn-lt"/>
              </a:rPr>
              <a:t>Robert Waitman </a:t>
            </a:r>
            <a:r>
              <a:rPr lang="en-GB" sz="1300"/>
              <a:t>Why We Must Get Data Privacy Right 2019 </a:t>
            </a:r>
            <a:r>
              <a:rPr lang="en-US" sz="1300">
                <a:ea typeface="+mn-lt"/>
                <a:cs typeface="+mn-lt"/>
              </a:rPr>
              <a:t>available </a:t>
            </a:r>
            <a:r>
              <a:rPr lang="en-GB" sz="1300"/>
              <a:t>at: </a:t>
            </a:r>
            <a:r>
              <a:rPr lang="en-GB" sz="1300">
                <a:ea typeface="+mn-lt"/>
                <a:cs typeface="+mn-lt"/>
              </a:rPr>
              <a:t>https://blogs.cisco.com/security/why-we-must-get-data-privacy-right</a:t>
            </a:r>
          </a:p>
          <a:p>
            <a:r>
              <a:rPr lang="en-US" sz="1100">
                <a:ea typeface="+mn-lt"/>
                <a:cs typeface="+mn-lt"/>
              </a:rPr>
              <a:t>Rieke, A., Yu, H., Robinson, D. and van Hoboken, J., 2016. Data brokers in an open society available at: https://www.opensocietyfoundations.org/uploads/42d529c7-a351-412e-a065-53770cf1d35e/data-brokers-in-an-open-society-20161121.pdf </a:t>
            </a:r>
            <a:endParaRPr lang="en-GB" sz="1100">
              <a:ea typeface="+mn-lt"/>
              <a:cs typeface="+mn-lt"/>
            </a:endParaRPr>
          </a:p>
          <a:p>
            <a:r>
              <a:rPr lang="en-US" sz="1100">
                <a:ea typeface="+mn-lt"/>
                <a:cs typeface="+mn-lt"/>
              </a:rPr>
              <a:t>Gray, C.M., Kou, Y., Battles, B., Hoggatt, J. and Toombs, A.L., 2018, April. The dark (patterns) side of UX design. In </a:t>
            </a:r>
            <a:r>
              <a:rPr lang="en-US" sz="1100" i="1">
                <a:ea typeface="+mn-lt"/>
                <a:cs typeface="+mn-lt"/>
              </a:rPr>
              <a:t>Proceedings of the 2018 CHI Conference on Human Factors in Computing Systems</a:t>
            </a:r>
            <a:r>
              <a:rPr lang="en-US" sz="1100">
                <a:ea typeface="+mn-lt"/>
                <a:cs typeface="+mn-lt"/>
              </a:rPr>
              <a:t> (pp. 1-14). Available at: </a:t>
            </a:r>
            <a:r>
              <a:rPr lang="en-US" sz="1100">
                <a:ea typeface="+mn-lt"/>
                <a:cs typeface="+mn-lt"/>
                <a:hlinkClick r:id="rId3"/>
              </a:rPr>
              <a:t>https://dl.acm.org/doi/pdf/10.1145/3173574.3174108</a:t>
            </a:r>
            <a:r>
              <a:rPr lang="en-US" sz="1100">
                <a:ea typeface="+mn-lt"/>
                <a:cs typeface="+mn-lt"/>
              </a:rPr>
              <a:t> </a:t>
            </a:r>
            <a:endParaRPr lang="en-GB" sz="1100">
              <a:ea typeface="+mn-lt"/>
              <a:cs typeface="+mn-lt"/>
            </a:endParaRPr>
          </a:p>
          <a:p>
            <a:endParaRPr lang="en-US" sz="1100">
              <a:ea typeface="+mn-lt"/>
              <a:cs typeface="+mn-lt"/>
            </a:endParaRPr>
          </a:p>
        </p:txBody>
      </p:sp>
    </p:spTree>
    <p:extLst>
      <p:ext uri="{BB962C8B-B14F-4D97-AF65-F5344CB8AC3E}">
        <p14:creationId xmlns:p14="http://schemas.microsoft.com/office/powerpoint/2010/main" val="2076961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830263" y="1266516"/>
            <a:ext cx="4862614" cy="4495765"/>
          </a:xfrm>
        </p:spPr>
        <p:txBody>
          <a:bodyPr vert="horz" lIns="91440" tIns="45720" rIns="91440" bIns="45720" rtlCol="0" anchor="t">
            <a:normAutofit/>
          </a:bodyPr>
          <a:lstStyle/>
          <a:p>
            <a:r>
              <a:rPr lang="en-US" b="1">
                <a:ea typeface="Meiryo UI"/>
              </a:rPr>
              <a:t>The definition of ownership in legal terms</a:t>
            </a:r>
            <a:r>
              <a:rPr lang="en-US">
                <a:ea typeface="Meiryo UI"/>
              </a:rPr>
              <a:t> : </a:t>
            </a:r>
            <a:r>
              <a:rPr lang="en-US">
                <a:ea typeface="+mn-lt"/>
                <a:cs typeface="+mn-lt"/>
              </a:rPr>
              <a:t>"it is the exclusive right to use, possess, and dispose of property, subject only to the rights of persons having a superior interest and to any restrictions on the owner's rights imposed by agreement with or by act of third parties, or by operation of law." (Law &amp; Martin, 2014).</a:t>
            </a:r>
          </a:p>
          <a:p>
            <a:endParaRPr lang="en-US">
              <a:ea typeface="Meiryo UI"/>
            </a:endParaRPr>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p:txBody>
          <a:bodyPr/>
          <a:lstStyle/>
          <a:p>
            <a:r>
              <a:rPr lang="en-US">
                <a:ea typeface="MingLiU"/>
              </a:rPr>
              <a:t>Data Ownership Laws</a:t>
            </a:r>
            <a:endParaRPr lang="en-US"/>
          </a:p>
        </p:txBody>
      </p:sp>
      <p:pic>
        <p:nvPicPr>
          <p:cNvPr id="29" name="Picture Placeholder 28">
            <a:extLst>
              <a:ext uri="{FF2B5EF4-FFF2-40B4-BE49-F238E27FC236}">
                <a16:creationId xmlns:a16="http://schemas.microsoft.com/office/drawing/2014/main" id="{4030AF8A-8228-F343-BEC1-75F9E008905F}"/>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a:xfrm>
            <a:off x="6638925" y="0"/>
            <a:ext cx="5553075" cy="6858000"/>
          </a:xfrm>
        </p:spPr>
      </p:pic>
      <p:sp>
        <p:nvSpPr>
          <p:cNvPr id="2" name="TextBox 1">
            <a:extLst>
              <a:ext uri="{FF2B5EF4-FFF2-40B4-BE49-F238E27FC236}">
                <a16:creationId xmlns:a16="http://schemas.microsoft.com/office/drawing/2014/main" id="{950BF386-A234-4E54-AE40-8EA4C950D16B}"/>
              </a:ext>
            </a:extLst>
          </p:cNvPr>
          <p:cNvSpPr txBox="1"/>
          <p:nvPr/>
        </p:nvSpPr>
        <p:spPr>
          <a:xfrm>
            <a:off x="6952674" y="868219"/>
            <a:ext cx="4671290" cy="2467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Clr>
                <a:schemeClr val="accent1"/>
              </a:buClr>
              <a:buFont typeface="Meiryo UI" panose="020B0604030504040204" pitchFamily="34" charset="-128"/>
              <a:buChar char="•"/>
            </a:pPr>
            <a:r>
              <a:rPr lang="en-US" sz="1500">
                <a:solidFill>
                  <a:schemeClr val="bg1"/>
                </a:solidFill>
                <a:ea typeface="+mn-lt"/>
                <a:cs typeface="+mn-lt"/>
              </a:rPr>
              <a:t>Data is not like any other tangible or intangible "thing". It has certain characteristics often put forth when discussing the data economy, such as the fact that data is limitless and non-rivalrous, that fit uneasily with the legal concept of "ownership". (Van </a:t>
            </a:r>
            <a:r>
              <a:rPr lang="en-US" sz="1500" err="1">
                <a:solidFill>
                  <a:schemeClr val="bg1"/>
                </a:solidFill>
                <a:ea typeface="+mn-lt"/>
                <a:cs typeface="+mn-lt"/>
              </a:rPr>
              <a:t>Asbroeck</a:t>
            </a:r>
            <a:r>
              <a:rPr lang="en-US" sz="1500">
                <a:solidFill>
                  <a:schemeClr val="bg1"/>
                </a:solidFill>
                <a:ea typeface="+mn-lt"/>
                <a:cs typeface="+mn-lt"/>
              </a:rPr>
              <a:t>, et al., 2019) </a:t>
            </a:r>
            <a:endParaRPr lang="en-US" sz="1500">
              <a:solidFill>
                <a:schemeClr val="bg1"/>
              </a:solidFill>
              <a:ea typeface="Meiryo UI"/>
            </a:endParaRPr>
          </a:p>
        </p:txBody>
      </p:sp>
    </p:spTree>
    <p:extLst>
      <p:ext uri="{BB962C8B-B14F-4D97-AF65-F5344CB8AC3E}">
        <p14:creationId xmlns:p14="http://schemas.microsoft.com/office/powerpoint/2010/main" val="328354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830263" y="1266516"/>
            <a:ext cx="4862614" cy="4495765"/>
          </a:xfrm>
        </p:spPr>
        <p:txBody>
          <a:bodyPr vert="horz" lIns="91440" tIns="45720" rIns="91440" bIns="45720" rtlCol="0" anchor="t">
            <a:normAutofit/>
          </a:bodyPr>
          <a:lstStyle/>
          <a:p>
            <a:r>
              <a:rPr lang="en-US">
                <a:ea typeface="+mn-lt"/>
                <a:cs typeface="+mn-lt"/>
              </a:rPr>
              <a:t>On 3 October the British Academy, </a:t>
            </a:r>
            <a:r>
              <a:rPr lang="en-US" err="1">
                <a:ea typeface="+mn-lt"/>
                <a:cs typeface="+mn-lt"/>
              </a:rPr>
              <a:t>techUK</a:t>
            </a:r>
            <a:r>
              <a:rPr lang="en-US">
                <a:ea typeface="+mn-lt"/>
                <a:cs typeface="+mn-lt"/>
              </a:rPr>
              <a:t> (</a:t>
            </a:r>
            <a:r>
              <a:rPr lang="en-US" err="1">
                <a:ea typeface="+mn-lt"/>
                <a:cs typeface="+mn-lt"/>
              </a:rPr>
              <a:t>Leyser</a:t>
            </a:r>
            <a:r>
              <a:rPr lang="en-US">
                <a:ea typeface="+mn-lt"/>
                <a:cs typeface="+mn-lt"/>
              </a:rPr>
              <a:t> &amp; Richardson, 2018) and the Royal Society convened a seminar, which provided an opportunity to explore and understand the concept, value and limitations of the idea of ‘data ownership’</a:t>
            </a:r>
            <a:endParaRPr lang="en-US"/>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p:txBody>
          <a:bodyPr/>
          <a:lstStyle/>
          <a:p>
            <a:r>
              <a:rPr lang="en-US">
                <a:ea typeface="MingLiU"/>
              </a:rPr>
              <a:t>Data Ownership Laws</a:t>
            </a:r>
            <a:endParaRPr lang="en-US"/>
          </a:p>
        </p:txBody>
      </p:sp>
      <p:pic>
        <p:nvPicPr>
          <p:cNvPr id="29" name="Picture Placeholder 28">
            <a:extLst>
              <a:ext uri="{FF2B5EF4-FFF2-40B4-BE49-F238E27FC236}">
                <a16:creationId xmlns:a16="http://schemas.microsoft.com/office/drawing/2014/main" id="{4030AF8A-8228-F343-BEC1-75F9E008905F}"/>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a:xfrm>
            <a:off x="6638925" y="0"/>
            <a:ext cx="5553075" cy="6858000"/>
          </a:xfrm>
        </p:spPr>
      </p:pic>
      <p:sp>
        <p:nvSpPr>
          <p:cNvPr id="2" name="TextBox 1">
            <a:extLst>
              <a:ext uri="{FF2B5EF4-FFF2-40B4-BE49-F238E27FC236}">
                <a16:creationId xmlns:a16="http://schemas.microsoft.com/office/drawing/2014/main" id="{950BF386-A234-4E54-AE40-8EA4C950D16B}"/>
              </a:ext>
            </a:extLst>
          </p:cNvPr>
          <p:cNvSpPr txBox="1"/>
          <p:nvPr/>
        </p:nvSpPr>
        <p:spPr>
          <a:xfrm>
            <a:off x="6690447" y="1266516"/>
            <a:ext cx="4671290" cy="41989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Clr>
                <a:schemeClr val="accent1"/>
              </a:buClr>
              <a:buFont typeface="Arial" panose="020B0604020202020204" pitchFamily="34" charset="0"/>
              <a:buChar char="•"/>
            </a:pPr>
            <a:r>
              <a:rPr lang="en-US" sz="1500">
                <a:solidFill>
                  <a:schemeClr val="bg1"/>
                </a:solidFill>
                <a:ea typeface="+mn-lt"/>
                <a:cs typeface="+mn-lt"/>
              </a:rPr>
              <a:t>Use of the term “data ownership” raises significant challenges and may be unsuitable because data is not like property and other goods that can be owned or exchanged </a:t>
            </a:r>
          </a:p>
          <a:p>
            <a:pPr marL="342900" indent="-342900">
              <a:lnSpc>
                <a:spcPct val="150000"/>
              </a:lnSpc>
              <a:buClr>
                <a:schemeClr val="accent1"/>
              </a:buClr>
              <a:buFont typeface="Arial" panose="020B0604020202020204" pitchFamily="34" charset="0"/>
              <a:buChar char="•"/>
            </a:pPr>
            <a:r>
              <a:rPr lang="en-US" sz="1500">
                <a:solidFill>
                  <a:schemeClr val="bg1"/>
                </a:solidFill>
                <a:ea typeface="+mn-lt"/>
                <a:cs typeface="+mn-lt"/>
              </a:rPr>
              <a:t>Instead, discussion should explore the rights and controls individuals, groups and organizations have over data, and should encompass a societal as well as individual point of view </a:t>
            </a:r>
            <a:endParaRPr lang="en-US" sz="1500">
              <a:solidFill>
                <a:schemeClr val="bg1"/>
              </a:solidFill>
              <a:ea typeface="Meiryo UI"/>
            </a:endParaRPr>
          </a:p>
          <a:p>
            <a:pPr marL="342900" indent="-342900">
              <a:lnSpc>
                <a:spcPct val="150000"/>
              </a:lnSpc>
              <a:buClr>
                <a:schemeClr val="accent1"/>
              </a:buClr>
              <a:buFont typeface="Arial" panose="020B0604020202020204" pitchFamily="34" charset="0"/>
              <a:buChar char="•"/>
            </a:pPr>
            <a:endParaRPr lang="en-US" sz="1500">
              <a:solidFill>
                <a:schemeClr val="bg1"/>
              </a:solidFill>
              <a:ea typeface="Meiryo UI"/>
            </a:endParaRPr>
          </a:p>
          <a:p>
            <a:pPr marL="342900" indent="-342900" algn="l">
              <a:lnSpc>
                <a:spcPct val="150000"/>
              </a:lnSpc>
              <a:buClr>
                <a:schemeClr val="accent1"/>
              </a:buClr>
              <a:buFont typeface="Arial" panose="020B0604020202020204" pitchFamily="34" charset="0"/>
              <a:buChar char="•"/>
            </a:pPr>
            <a:endParaRPr lang="en-US" sz="1500">
              <a:ea typeface="Meiryo UI"/>
            </a:endParaRPr>
          </a:p>
        </p:txBody>
      </p:sp>
    </p:spTree>
    <p:extLst>
      <p:ext uri="{BB962C8B-B14F-4D97-AF65-F5344CB8AC3E}">
        <p14:creationId xmlns:p14="http://schemas.microsoft.com/office/powerpoint/2010/main" val="8908390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830263" y="1266516"/>
            <a:ext cx="4862614" cy="4495765"/>
          </a:xfrm>
        </p:spPr>
        <p:txBody>
          <a:bodyPr vert="horz" lIns="91440" tIns="45720" rIns="91440" bIns="45720" rtlCol="0" anchor="t">
            <a:normAutofit fontScale="85000" lnSpcReduction="10000"/>
          </a:bodyPr>
          <a:lstStyle/>
          <a:p>
            <a:pPr>
              <a:lnSpc>
                <a:spcPct val="160000"/>
              </a:lnSpc>
            </a:pPr>
            <a:r>
              <a:rPr lang="en-US" sz="1800" b="1">
                <a:ea typeface="Meiryo UI"/>
              </a:rPr>
              <a:t>The General Data Protection Regulation</a:t>
            </a:r>
          </a:p>
          <a:p>
            <a:pPr>
              <a:lnSpc>
                <a:spcPct val="160000"/>
              </a:lnSpc>
            </a:pPr>
            <a:r>
              <a:rPr lang="en-US" sz="1800">
                <a:ea typeface="+mn-lt"/>
                <a:cs typeface="+mn-lt"/>
              </a:rPr>
              <a:t>It is a European Union (EU) law that came into effect on 25th May 2018. GDPR governs the way in which we can use, process, and store personal data (information about an identifiable, living person). It applies to all organizations within the EU, as well as those supplying goods or services to the EU or monitoring EU citizens.</a:t>
            </a:r>
            <a:endParaRPr lang="en-US" sz="1800">
              <a:ea typeface="Meiryo UI"/>
            </a:endParaRPr>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p:txBody>
          <a:bodyPr/>
          <a:lstStyle/>
          <a:p>
            <a:r>
              <a:rPr lang="en-US">
                <a:ea typeface="MingLiU"/>
              </a:rPr>
              <a:t>Data Ownership Laws</a:t>
            </a:r>
            <a:endParaRPr lang="en-US"/>
          </a:p>
        </p:txBody>
      </p:sp>
      <p:pic>
        <p:nvPicPr>
          <p:cNvPr id="29" name="Picture Placeholder 28">
            <a:extLst>
              <a:ext uri="{FF2B5EF4-FFF2-40B4-BE49-F238E27FC236}">
                <a16:creationId xmlns:a16="http://schemas.microsoft.com/office/drawing/2014/main" id="{4030AF8A-8228-F343-BEC1-75F9E008905F}"/>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a:xfrm>
            <a:off x="6638925" y="0"/>
            <a:ext cx="5553075" cy="6858000"/>
          </a:xfrm>
        </p:spPr>
      </p:pic>
      <p:sp>
        <p:nvSpPr>
          <p:cNvPr id="6" name="TextBox 5">
            <a:extLst>
              <a:ext uri="{FF2B5EF4-FFF2-40B4-BE49-F238E27FC236}">
                <a16:creationId xmlns:a16="http://schemas.microsoft.com/office/drawing/2014/main" id="{5EC7B41B-B0F5-448B-8EBA-5C5BA7B64043}"/>
              </a:ext>
            </a:extLst>
          </p:cNvPr>
          <p:cNvSpPr txBox="1"/>
          <p:nvPr/>
        </p:nvSpPr>
        <p:spPr>
          <a:xfrm>
            <a:off x="7208982" y="1263787"/>
            <a:ext cx="4983018" cy="38064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2800" b="1">
                <a:solidFill>
                  <a:schemeClr val="bg1"/>
                </a:solidFill>
              </a:rPr>
              <a:t>GDPR Key Principles:</a:t>
            </a:r>
            <a:endParaRPr lang="en-US" sz="2800" b="1">
              <a:solidFill>
                <a:schemeClr val="bg1"/>
              </a:solidFill>
              <a:ea typeface="+mn-lt"/>
              <a:cs typeface="+mn-lt"/>
            </a:endParaRPr>
          </a:p>
          <a:p>
            <a:pPr marL="285750" indent="-285750">
              <a:lnSpc>
                <a:spcPct val="150000"/>
              </a:lnSpc>
              <a:buClr>
                <a:schemeClr val="accent1"/>
              </a:buClr>
              <a:buFont typeface="Meiryo UI" panose="020B0604030504040204" pitchFamily="34" charset="-128"/>
              <a:buChar char="•"/>
            </a:pPr>
            <a:r>
              <a:rPr lang="en-US" sz="1500">
                <a:solidFill>
                  <a:schemeClr val="bg1"/>
                </a:solidFill>
                <a:ea typeface="+mn-lt"/>
                <a:cs typeface="+mn-lt"/>
              </a:rPr>
              <a:t>Lawfulness, transparency and fairness</a:t>
            </a:r>
          </a:p>
          <a:p>
            <a:pPr marL="285750" indent="-285750">
              <a:lnSpc>
                <a:spcPct val="150000"/>
              </a:lnSpc>
              <a:buClr>
                <a:schemeClr val="accent1"/>
              </a:buClr>
              <a:buFont typeface="Meiryo UI" panose="020B0604030504040204" pitchFamily="34" charset="-128"/>
              <a:buChar char="•"/>
            </a:pPr>
            <a:r>
              <a:rPr lang="en-US" sz="1500">
                <a:solidFill>
                  <a:schemeClr val="bg1"/>
                </a:solidFill>
                <a:ea typeface="+mn-lt"/>
                <a:cs typeface="+mn-lt"/>
              </a:rPr>
              <a:t>Only using data for the specific lawful purpose that it was obtained, the most lenient of which is legitimate interests</a:t>
            </a:r>
          </a:p>
          <a:p>
            <a:pPr marL="285750" indent="-285750">
              <a:lnSpc>
                <a:spcPct val="150000"/>
              </a:lnSpc>
              <a:buClr>
                <a:schemeClr val="accent1"/>
              </a:buClr>
              <a:buFont typeface="Meiryo UI" panose="020B0604030504040204" pitchFamily="34" charset="-128"/>
              <a:buChar char="•"/>
            </a:pPr>
            <a:r>
              <a:rPr lang="en-US" sz="1500">
                <a:solidFill>
                  <a:schemeClr val="bg1"/>
                </a:solidFill>
                <a:ea typeface="+mn-lt"/>
                <a:cs typeface="+mn-lt"/>
              </a:rPr>
              <a:t>Only acquiring data that we strictly need</a:t>
            </a:r>
          </a:p>
          <a:p>
            <a:pPr marL="285750" indent="-285750">
              <a:lnSpc>
                <a:spcPct val="150000"/>
              </a:lnSpc>
              <a:buClr>
                <a:schemeClr val="accent1"/>
              </a:buClr>
              <a:buFont typeface="Meiryo UI" panose="020B0604030504040204" pitchFamily="34" charset="-128"/>
              <a:buChar char="•"/>
            </a:pPr>
            <a:r>
              <a:rPr lang="en-US" sz="1500">
                <a:solidFill>
                  <a:schemeClr val="bg1"/>
                </a:solidFill>
                <a:ea typeface="+mn-lt"/>
                <a:cs typeface="+mn-lt"/>
              </a:rPr>
              <a:t>Ensuring any data we possess is accurate</a:t>
            </a:r>
          </a:p>
          <a:p>
            <a:pPr marL="285750" indent="-285750">
              <a:lnSpc>
                <a:spcPct val="150000"/>
              </a:lnSpc>
              <a:buClr>
                <a:schemeClr val="accent1"/>
              </a:buClr>
              <a:buFont typeface="Meiryo UI" panose="020B0604030504040204" pitchFamily="34" charset="-128"/>
              <a:buChar char="•"/>
            </a:pPr>
            <a:r>
              <a:rPr lang="en-US" sz="1500">
                <a:solidFill>
                  <a:schemeClr val="bg1"/>
                </a:solidFill>
                <a:ea typeface="+mn-lt"/>
                <a:cs typeface="+mn-lt"/>
              </a:rPr>
              <a:t>Storage limitation</a:t>
            </a:r>
          </a:p>
          <a:p>
            <a:pPr marL="285750" indent="-285750">
              <a:lnSpc>
                <a:spcPct val="150000"/>
              </a:lnSpc>
              <a:buClr>
                <a:schemeClr val="accent1"/>
              </a:buClr>
              <a:buFont typeface="Meiryo UI" panose="020B0604030504040204" pitchFamily="34" charset="-128"/>
              <a:buChar char="•"/>
            </a:pPr>
            <a:r>
              <a:rPr lang="en-US" sz="1500">
                <a:solidFill>
                  <a:schemeClr val="bg1"/>
                </a:solidFill>
                <a:ea typeface="+mn-lt"/>
                <a:cs typeface="+mn-lt"/>
              </a:rPr>
              <a:t>Integrity and confidentiality</a:t>
            </a:r>
          </a:p>
          <a:p>
            <a:pPr marL="285750" indent="-285750">
              <a:lnSpc>
                <a:spcPct val="150000"/>
              </a:lnSpc>
              <a:buClr>
                <a:schemeClr val="accent1"/>
              </a:buClr>
              <a:buFont typeface="Meiryo UI" panose="020B0604030504040204" pitchFamily="34" charset="-128"/>
              <a:buChar char="•"/>
            </a:pPr>
            <a:r>
              <a:rPr lang="en-US" sz="1500">
                <a:solidFill>
                  <a:schemeClr val="bg1"/>
                </a:solidFill>
                <a:ea typeface="+mn-lt"/>
                <a:cs typeface="+mn-lt"/>
              </a:rPr>
              <a:t>Accountability</a:t>
            </a:r>
            <a:endParaRPr lang="en-US" sz="1500">
              <a:solidFill>
                <a:schemeClr val="bg1"/>
              </a:solidFill>
              <a:ea typeface="Meiryo UI"/>
            </a:endParaRPr>
          </a:p>
        </p:txBody>
      </p:sp>
    </p:spTree>
    <p:extLst>
      <p:ext uri="{BB962C8B-B14F-4D97-AF65-F5344CB8AC3E}">
        <p14:creationId xmlns:p14="http://schemas.microsoft.com/office/powerpoint/2010/main" val="4240674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5ED7D-F424-1C44-BD06-C9E270FFFAD8}"/>
              </a:ext>
            </a:extLst>
          </p:cNvPr>
          <p:cNvSpPr>
            <a:spLocks noGrp="1"/>
          </p:cNvSpPr>
          <p:nvPr>
            <p:ph type="title"/>
          </p:nvPr>
        </p:nvSpPr>
        <p:spPr/>
        <p:txBody>
          <a:bodyPr/>
          <a:lstStyle/>
          <a:p>
            <a:r>
              <a:rPr lang="en-GB"/>
              <a:t>Data collection vectors</a:t>
            </a:r>
            <a:endParaRPr lang="en-US"/>
          </a:p>
        </p:txBody>
      </p:sp>
      <p:sp>
        <p:nvSpPr>
          <p:cNvPr id="3" name="Content Placeholder 2">
            <a:extLst>
              <a:ext uri="{FF2B5EF4-FFF2-40B4-BE49-F238E27FC236}">
                <a16:creationId xmlns:a16="http://schemas.microsoft.com/office/drawing/2014/main" id="{CD5E6F65-2689-3541-90AB-3557DAFCEE87}"/>
              </a:ext>
            </a:extLst>
          </p:cNvPr>
          <p:cNvSpPr>
            <a:spLocks noGrp="1"/>
          </p:cNvSpPr>
          <p:nvPr>
            <p:ph sz="quarter" idx="10"/>
          </p:nvPr>
        </p:nvSpPr>
        <p:spPr/>
        <p:txBody>
          <a:bodyPr/>
          <a:lstStyle/>
          <a:p>
            <a:r>
              <a:rPr lang="en-US"/>
              <a:t>Software</a:t>
            </a:r>
          </a:p>
          <a:p>
            <a:pPr lvl="1"/>
            <a:r>
              <a:rPr lang="en-US"/>
              <a:t>Browsers</a:t>
            </a:r>
          </a:p>
          <a:p>
            <a:pPr lvl="1"/>
            <a:r>
              <a:rPr lang="en-US"/>
              <a:t>Social media apps</a:t>
            </a:r>
          </a:p>
          <a:p>
            <a:r>
              <a:rPr lang="en-US"/>
              <a:t>Hardware</a:t>
            </a:r>
          </a:p>
          <a:p>
            <a:pPr lvl="1"/>
            <a:r>
              <a:rPr lang="en-US"/>
              <a:t>Smartphones</a:t>
            </a:r>
          </a:p>
          <a:p>
            <a:pPr lvl="1"/>
            <a:r>
              <a:rPr lang="en-US"/>
              <a:t>Computers &amp; Laptops</a:t>
            </a:r>
          </a:p>
          <a:p>
            <a:pPr lvl="1"/>
            <a:r>
              <a:rPr lang="en-US"/>
              <a:t>Smart Speakers</a:t>
            </a:r>
          </a:p>
          <a:p>
            <a:pPr lvl="1"/>
            <a:endParaRPr lang="en-US"/>
          </a:p>
          <a:p>
            <a:pPr lvl="1"/>
            <a:endParaRPr lang="en-US"/>
          </a:p>
        </p:txBody>
      </p:sp>
    </p:spTree>
    <p:extLst>
      <p:ext uri="{BB962C8B-B14F-4D97-AF65-F5344CB8AC3E}">
        <p14:creationId xmlns:p14="http://schemas.microsoft.com/office/powerpoint/2010/main" val="3626525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FEDFC-04EB-4858-A4B6-1F417168291C}"/>
              </a:ext>
            </a:extLst>
          </p:cNvPr>
          <p:cNvSpPr>
            <a:spLocks noGrp="1"/>
          </p:cNvSpPr>
          <p:nvPr>
            <p:ph type="title"/>
          </p:nvPr>
        </p:nvSpPr>
        <p:spPr/>
        <p:txBody>
          <a:bodyPr/>
          <a:lstStyle/>
          <a:p>
            <a:r>
              <a:rPr lang="en-GB"/>
              <a:t>Goal of browser data collection</a:t>
            </a:r>
          </a:p>
        </p:txBody>
      </p:sp>
      <p:sp>
        <p:nvSpPr>
          <p:cNvPr id="3" name="Content Placeholder 2">
            <a:extLst>
              <a:ext uri="{FF2B5EF4-FFF2-40B4-BE49-F238E27FC236}">
                <a16:creationId xmlns:a16="http://schemas.microsoft.com/office/drawing/2014/main" id="{89FBE31B-B19F-43A1-B33F-93556C305B05}"/>
              </a:ext>
            </a:extLst>
          </p:cNvPr>
          <p:cNvSpPr>
            <a:spLocks noGrp="1"/>
          </p:cNvSpPr>
          <p:nvPr>
            <p:ph sz="quarter" idx="10"/>
          </p:nvPr>
        </p:nvSpPr>
        <p:spPr/>
        <p:txBody>
          <a:bodyPr/>
          <a:lstStyle/>
          <a:p>
            <a:r>
              <a:rPr lang="en-GB"/>
              <a:t>Create a user profile to serve more relevant advertisement</a:t>
            </a:r>
          </a:p>
          <a:p>
            <a:r>
              <a:rPr lang="en-GB"/>
              <a:t>Users IDs are created based on data collected</a:t>
            </a:r>
          </a:p>
          <a:p>
            <a:r>
              <a:rPr lang="en-GB"/>
              <a:t>This process is referred to as Browser Fingerprinting</a:t>
            </a:r>
          </a:p>
          <a:p>
            <a:r>
              <a:rPr lang="en-GB"/>
              <a:t>Said IDs can be used to recognise the same user in the future</a:t>
            </a:r>
          </a:p>
          <a:p>
            <a:r>
              <a:rPr lang="en-GB"/>
              <a:t>By recognising the user across sites a profile can be build about their preferences</a:t>
            </a:r>
          </a:p>
          <a:p>
            <a:r>
              <a:rPr lang="en-GB"/>
              <a:t>Preferences can be used for more adequate and relevant advertisements</a:t>
            </a:r>
          </a:p>
        </p:txBody>
      </p:sp>
    </p:spTree>
    <p:extLst>
      <p:ext uri="{BB962C8B-B14F-4D97-AF65-F5344CB8AC3E}">
        <p14:creationId xmlns:p14="http://schemas.microsoft.com/office/powerpoint/2010/main" val="4255971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28">
            <a:extLst>
              <a:ext uri="{FF2B5EF4-FFF2-40B4-BE49-F238E27FC236}">
                <a16:creationId xmlns:a16="http://schemas.microsoft.com/office/drawing/2014/main" id="{79734BE2-96CC-45B1-B7F2-6E9888249871}"/>
              </a:ext>
              <a:ext uri="{C183D7F6-B498-43B3-948B-1728B52AA6E4}">
                <adec:decorative xmlns:adec="http://schemas.microsoft.com/office/drawing/2017/decorative" val="1"/>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t="48" b="48"/>
          <a:stretch>
            <a:fillRect/>
          </a:stretch>
        </p:blipFill>
        <p:spPr>
          <a:xfrm>
            <a:off x="6638925" y="3401"/>
            <a:ext cx="5553075" cy="6854599"/>
          </a:xfrm>
        </p:spPr>
      </p:pic>
      <p:sp>
        <p:nvSpPr>
          <p:cNvPr id="2" name="Title 1">
            <a:extLst>
              <a:ext uri="{FF2B5EF4-FFF2-40B4-BE49-F238E27FC236}">
                <a16:creationId xmlns:a16="http://schemas.microsoft.com/office/drawing/2014/main" id="{03A02114-6B05-4634-9014-A1A6F05D159C}"/>
              </a:ext>
            </a:extLst>
          </p:cNvPr>
          <p:cNvSpPr>
            <a:spLocks noGrp="1"/>
          </p:cNvSpPr>
          <p:nvPr>
            <p:ph type="title"/>
          </p:nvPr>
        </p:nvSpPr>
        <p:spPr>
          <a:xfrm>
            <a:off x="830269" y="168721"/>
            <a:ext cx="4858575" cy="583800"/>
          </a:xfrm>
        </p:spPr>
        <p:txBody>
          <a:bodyPr/>
          <a:lstStyle/>
          <a:p>
            <a:r>
              <a:rPr lang="en-GB"/>
              <a:t>Browser Fingerprinting</a:t>
            </a:r>
          </a:p>
        </p:txBody>
      </p:sp>
      <p:sp>
        <p:nvSpPr>
          <p:cNvPr id="4" name="Content Placeholder 3">
            <a:extLst>
              <a:ext uri="{FF2B5EF4-FFF2-40B4-BE49-F238E27FC236}">
                <a16:creationId xmlns:a16="http://schemas.microsoft.com/office/drawing/2014/main" id="{FD9648DD-6228-427A-B717-A5845CBEA5CF}"/>
              </a:ext>
            </a:extLst>
          </p:cNvPr>
          <p:cNvSpPr>
            <a:spLocks noGrp="1"/>
          </p:cNvSpPr>
          <p:nvPr>
            <p:ph sz="quarter" idx="18"/>
          </p:nvPr>
        </p:nvSpPr>
        <p:spPr/>
        <p:txBody>
          <a:bodyPr>
            <a:normAutofit fontScale="92500" lnSpcReduction="10000"/>
          </a:bodyPr>
          <a:lstStyle/>
          <a:p>
            <a:pPr marL="0" indent="0">
              <a:buNone/>
            </a:pPr>
            <a:r>
              <a:rPr lang="en-GB"/>
              <a:t>Browsers Fingerprinting works by combining multiple device properties such as:</a:t>
            </a:r>
          </a:p>
          <a:p>
            <a:r>
              <a:rPr lang="en-GB"/>
              <a:t>Cookies (some only use third-party cookies)</a:t>
            </a:r>
          </a:p>
          <a:p>
            <a:r>
              <a:rPr lang="en-GB"/>
              <a:t>Time zone</a:t>
            </a:r>
          </a:p>
          <a:p>
            <a:r>
              <a:rPr lang="en-GB"/>
              <a:t>Browser and OS version</a:t>
            </a:r>
          </a:p>
          <a:p>
            <a:r>
              <a:rPr lang="en-GB"/>
              <a:t>Viewport size (window size)</a:t>
            </a:r>
          </a:p>
          <a:p>
            <a:r>
              <a:rPr lang="en-GB"/>
              <a:t>Display language</a:t>
            </a:r>
          </a:p>
          <a:p>
            <a:r>
              <a:rPr lang="en-GB"/>
              <a:t>Installed addons</a:t>
            </a:r>
          </a:p>
          <a:p>
            <a:r>
              <a:rPr lang="en-GB"/>
              <a:t>Etc.</a:t>
            </a:r>
          </a:p>
        </p:txBody>
      </p:sp>
      <p:sp>
        <p:nvSpPr>
          <p:cNvPr id="10" name="Content Placeholder 3">
            <a:extLst>
              <a:ext uri="{FF2B5EF4-FFF2-40B4-BE49-F238E27FC236}">
                <a16:creationId xmlns:a16="http://schemas.microsoft.com/office/drawing/2014/main" id="{2738C948-8A12-443E-AC9F-5C9B7E913418}"/>
              </a:ext>
            </a:extLst>
          </p:cNvPr>
          <p:cNvSpPr txBox="1">
            <a:spLocks/>
          </p:cNvSpPr>
          <p:nvPr/>
        </p:nvSpPr>
        <p:spPr>
          <a:xfrm>
            <a:off x="6986175" y="1266825"/>
            <a:ext cx="4858574" cy="4495800"/>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1pPr>
            <a:lvl2pPr marL="6858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2pPr>
            <a:lvl3pPr marL="11430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3pPr>
            <a:lvl4pPr marL="16002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4pPr>
            <a:lvl5pPr marL="20574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a:t>A more novel way to do browser fingerprinting is through favicons:</a:t>
            </a:r>
          </a:p>
          <a:p>
            <a:r>
              <a:rPr lang="en-GB"/>
              <a:t>Dubbed super-cookies</a:t>
            </a:r>
          </a:p>
          <a:p>
            <a:r>
              <a:rPr lang="en-GB"/>
              <a:t>This is a method wherein the icons on browser tabs could be used as cookies</a:t>
            </a:r>
          </a:p>
        </p:txBody>
      </p:sp>
    </p:spTree>
    <p:extLst>
      <p:ext uri="{BB962C8B-B14F-4D97-AF65-F5344CB8AC3E}">
        <p14:creationId xmlns:p14="http://schemas.microsoft.com/office/powerpoint/2010/main" val="2951190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E06DF-0364-448A-8F25-A98C8B2BD9FA}"/>
              </a:ext>
            </a:extLst>
          </p:cNvPr>
          <p:cNvSpPr>
            <a:spLocks noGrp="1"/>
          </p:cNvSpPr>
          <p:nvPr>
            <p:ph type="title"/>
          </p:nvPr>
        </p:nvSpPr>
        <p:spPr/>
        <p:txBody>
          <a:bodyPr/>
          <a:lstStyle/>
          <a:p>
            <a:r>
              <a:rPr lang="en-GB"/>
              <a:t>Super-cookies</a:t>
            </a:r>
          </a:p>
        </p:txBody>
      </p:sp>
      <p:sp>
        <p:nvSpPr>
          <p:cNvPr id="3" name="Content Placeholder 2">
            <a:extLst>
              <a:ext uri="{FF2B5EF4-FFF2-40B4-BE49-F238E27FC236}">
                <a16:creationId xmlns:a16="http://schemas.microsoft.com/office/drawing/2014/main" id="{6498C9E2-27D9-4C22-91FB-C99CC90398FC}"/>
              </a:ext>
            </a:extLst>
          </p:cNvPr>
          <p:cNvSpPr>
            <a:spLocks noGrp="1"/>
          </p:cNvSpPr>
          <p:nvPr>
            <p:ph sz="quarter" idx="10"/>
          </p:nvPr>
        </p:nvSpPr>
        <p:spPr/>
        <p:txBody>
          <a:bodyPr/>
          <a:lstStyle/>
          <a:p>
            <a:r>
              <a:rPr lang="en-GB"/>
              <a:t>Super-cookies are a theoretical method of tracking</a:t>
            </a:r>
          </a:p>
          <a:p>
            <a:r>
              <a:rPr lang="en-GB"/>
              <a:t>The concept was published in a research paper “Tales of favicons and caches” (</a:t>
            </a:r>
            <a:r>
              <a:rPr lang="en-GB" err="1"/>
              <a:t>Solomos</a:t>
            </a:r>
            <a:r>
              <a:rPr lang="en-GB"/>
              <a:t>, 2021)</a:t>
            </a:r>
          </a:p>
          <a:p>
            <a:r>
              <a:rPr lang="en-GB"/>
              <a:t>Works despite Incognito, Anti-Tracking, Clearing browser data, VPN in all tested browsers (</a:t>
            </a:r>
            <a:r>
              <a:rPr lang="en-GB" err="1"/>
              <a:t>Solomus</a:t>
            </a:r>
            <a:r>
              <a:rPr lang="en-GB"/>
              <a:t> 2021)</a:t>
            </a:r>
          </a:p>
          <a:p>
            <a:r>
              <a:rPr lang="en-GB"/>
              <a:t>Among the tested browsers: Chrome, Safari, </a:t>
            </a:r>
            <a:r>
              <a:rPr lang="en-GB" err="1"/>
              <a:t>FireFox</a:t>
            </a:r>
            <a:r>
              <a:rPr lang="en-GB"/>
              <a:t>, Brave &amp; Edge, only Brave has actively and publicly claimed to have patched this method</a:t>
            </a:r>
          </a:p>
          <a:p>
            <a:r>
              <a:rPr lang="en-GB"/>
              <a:t>Favicons are persistent and are stored in a separate cache called V-cache</a:t>
            </a:r>
          </a:p>
          <a:p>
            <a:r>
              <a:rPr lang="en-GB"/>
              <a:t>Visit supercookie.me to check if your browser is susceptible to this method</a:t>
            </a:r>
          </a:p>
        </p:txBody>
      </p:sp>
    </p:spTree>
    <p:extLst>
      <p:ext uri="{BB962C8B-B14F-4D97-AF65-F5344CB8AC3E}">
        <p14:creationId xmlns:p14="http://schemas.microsoft.com/office/powerpoint/2010/main" val="3664990465"/>
      </p:ext>
    </p:extLst>
  </p:cSld>
  <p:clrMapOvr>
    <a:masterClrMapping/>
  </p:clrMapOvr>
</p:sld>
</file>

<file path=ppt/theme/theme1.xml><?xml version="1.0" encoding="utf-8"?>
<a:theme xmlns:a="http://schemas.openxmlformats.org/drawingml/2006/main" name="Bold Tech">
  <a:themeElements>
    <a:clrScheme name="16x9">
      <a:dk1>
        <a:srgbClr val="000000"/>
      </a:dk1>
      <a:lt1>
        <a:srgbClr val="FFFFFF"/>
      </a:lt1>
      <a:dk2>
        <a:srgbClr val="121312"/>
      </a:dk2>
      <a:lt2>
        <a:srgbClr val="FFFFFF"/>
      </a:lt2>
      <a:accent1>
        <a:srgbClr val="EE4036"/>
      </a:accent1>
      <a:accent2>
        <a:srgbClr val="121312"/>
      </a:accent2>
      <a:accent3>
        <a:srgbClr val="A5A5A5"/>
      </a:accent3>
      <a:accent4>
        <a:srgbClr val="252625"/>
      </a:accent4>
      <a:accent5>
        <a:srgbClr val="F1F5F5"/>
      </a:accent5>
      <a:accent6>
        <a:srgbClr val="FAFFFF"/>
      </a:accent6>
      <a:hlink>
        <a:srgbClr val="EE4036"/>
      </a:hlink>
      <a:folHlink>
        <a:srgbClr val="EE4036"/>
      </a:folHlink>
    </a:clrScheme>
    <a:fontScheme name="Custom 44">
      <a:majorFont>
        <a:latin typeface="MingLiU"/>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26422304-17E9-4530-8D08-4F277CB64269}" vid="{BCE6A17A-B98D-492A-82B2-0A1B358761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D8EE9E7DC68174F82BEFF067290C943" ma:contentTypeVersion="10" ma:contentTypeDescription="Create a new document." ma:contentTypeScope="" ma:versionID="63215919b509800622be15f1aa7362d7">
  <xsd:schema xmlns:xsd="http://www.w3.org/2001/XMLSchema" xmlns:xs="http://www.w3.org/2001/XMLSchema" xmlns:p="http://schemas.microsoft.com/office/2006/metadata/properties" xmlns:ns3="5789847f-2a46-43eb-be7d-4fb1c3d66179" xmlns:ns4="bd914927-23b3-457e-bde0-0038286c8030" targetNamespace="http://schemas.microsoft.com/office/2006/metadata/properties" ma:root="true" ma:fieldsID="028e9c8faf390945914681da88c117d2" ns3:_="" ns4:_="">
    <xsd:import namespace="5789847f-2a46-43eb-be7d-4fb1c3d66179"/>
    <xsd:import namespace="bd914927-23b3-457e-bde0-0038286c803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789847f-2a46-43eb-be7d-4fb1c3d6617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d914927-23b3-457e-bde0-0038286c803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9D2AA51-8D0D-47AB-AAE8-1598FED7DDEA}">
  <ds:schemaRefs>
    <ds:schemaRef ds:uri="5789847f-2a46-43eb-be7d-4fb1c3d66179"/>
    <ds:schemaRef ds:uri="bd914927-23b3-457e-bde0-0038286c803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2.xml><?xml version="1.0" encoding="utf-8"?>
<ds:datastoreItem xmlns:ds="http://schemas.openxmlformats.org/officeDocument/2006/customXml" ds:itemID="{481FB561-EF64-4776-BCCD-0D194F6ED919}">
  <ds:schemaRefs>
    <ds:schemaRef ds:uri="http://schemas.microsoft.com/office/2006/metadata/properties"/>
    <ds:schemaRef ds:uri="http://schemas.openxmlformats.org/package/2006/metadata/core-properties"/>
    <ds:schemaRef ds:uri="http://purl.org/dc/terms/"/>
    <ds:schemaRef ds:uri="http://schemas.microsoft.com/office/infopath/2007/PartnerControls"/>
    <ds:schemaRef ds:uri="http://www.w3.org/XML/1998/namespace"/>
    <ds:schemaRef ds:uri="http://schemas.microsoft.com/office/2006/documentManagement/types"/>
    <ds:schemaRef ds:uri="http://purl.org/dc/elements/1.1/"/>
    <ds:schemaRef ds:uri="http://purl.org/dc/dcmitype/"/>
    <ds:schemaRef ds:uri="bd914927-23b3-457e-bde0-0038286c8030"/>
    <ds:schemaRef ds:uri="5789847f-2a46-43eb-be7d-4fb1c3d66179"/>
  </ds:schemaRefs>
</ds:datastoreItem>
</file>

<file path=customXml/itemProps3.xml><?xml version="1.0" encoding="utf-8"?>
<ds:datastoreItem xmlns:ds="http://schemas.openxmlformats.org/officeDocument/2006/customXml" ds:itemID="{DCBA4B6E-7BEC-45C6-817D-65A92B70E9B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Asian design presentation</Template>
  <TotalTime>0</TotalTime>
  <Words>2308</Words>
  <Application>Microsoft Office PowerPoint</Application>
  <PresentationFormat>Widescreen</PresentationFormat>
  <Paragraphs>138</Paragraphs>
  <Slides>22</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Meiryo UI</vt:lpstr>
      <vt:lpstr>MingLiU</vt:lpstr>
      <vt:lpstr>Arial</vt:lpstr>
      <vt:lpstr>Calibri</vt:lpstr>
      <vt:lpstr>Bold Tech</vt:lpstr>
      <vt:lpstr>Data ownership</vt:lpstr>
      <vt:lpstr>What is it?</vt:lpstr>
      <vt:lpstr>Data Ownership Laws</vt:lpstr>
      <vt:lpstr>Data Ownership Laws</vt:lpstr>
      <vt:lpstr>Data Ownership Laws</vt:lpstr>
      <vt:lpstr>Data collection vectors</vt:lpstr>
      <vt:lpstr>Goal of browser data collection</vt:lpstr>
      <vt:lpstr>Browser Fingerprinting</vt:lpstr>
      <vt:lpstr>Super-cookies</vt:lpstr>
      <vt:lpstr>Super-cookies mechanism</vt:lpstr>
      <vt:lpstr>Data collection in Smartphone</vt:lpstr>
      <vt:lpstr>Client-side scanning (CSS)</vt:lpstr>
      <vt:lpstr>Apple’s CSAM scanning</vt:lpstr>
      <vt:lpstr>Concerns with CSS</vt:lpstr>
      <vt:lpstr>From Child protection to Censorship</vt:lpstr>
      <vt:lpstr>Implications of organizations having open access to data</vt:lpstr>
      <vt:lpstr>Implications of organizations having open access to data</vt:lpstr>
      <vt:lpstr>How to inform users when their data is being used</vt:lpstr>
      <vt:lpstr>Education</vt:lpstr>
      <vt:lpstr>Why educating users is so difficult</vt:lpstr>
      <vt:lpstr>Dark patterns</vt:lpstr>
      <vt:lpstr>Reference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ownership</dc:title>
  <dc:creator>Monjiurl Ayon Islam</dc:creator>
  <cp:lastModifiedBy>Monjiurl Ayon Islam</cp:lastModifiedBy>
  <cp:revision>1</cp:revision>
  <dcterms:created xsi:type="dcterms:W3CDTF">2022-02-01T10:38:23Z</dcterms:created>
  <dcterms:modified xsi:type="dcterms:W3CDTF">2022-02-14T00:22:28Z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0x0101004D8EE9E7DC68174F82BEFF067290C943</vt:lpwstr>
  </property>
</Properties>
</file>